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7" r:id="rId2"/>
    <p:sldId id="258" r:id="rId3"/>
    <p:sldId id="259" r:id="rId4"/>
    <p:sldId id="323" r:id="rId5"/>
    <p:sldId id="291" r:id="rId6"/>
    <p:sldId id="332" r:id="rId7"/>
    <p:sldId id="333" r:id="rId8"/>
    <p:sldId id="292" r:id="rId9"/>
    <p:sldId id="293" r:id="rId10"/>
    <p:sldId id="294" r:id="rId11"/>
    <p:sldId id="295" r:id="rId12"/>
    <p:sldId id="297" r:id="rId13"/>
    <p:sldId id="298" r:id="rId14"/>
    <p:sldId id="296" r:id="rId15"/>
    <p:sldId id="260" r:id="rId16"/>
    <p:sldId id="324" r:id="rId17"/>
    <p:sldId id="315" r:id="rId18"/>
    <p:sldId id="316" r:id="rId19"/>
    <p:sldId id="325" r:id="rId20"/>
    <p:sldId id="326" r:id="rId21"/>
    <p:sldId id="327" r:id="rId22"/>
    <p:sldId id="328" r:id="rId23"/>
    <p:sldId id="329" r:id="rId24"/>
    <p:sldId id="300" r:id="rId25"/>
    <p:sldId id="301" r:id="rId26"/>
    <p:sldId id="302" r:id="rId27"/>
    <p:sldId id="303" r:id="rId28"/>
    <p:sldId id="304" r:id="rId29"/>
    <p:sldId id="305" r:id="rId30"/>
    <p:sldId id="313" r:id="rId31"/>
    <p:sldId id="314" r:id="rId32"/>
    <p:sldId id="306" r:id="rId33"/>
    <p:sldId id="299" r:id="rId34"/>
    <p:sldId id="307" r:id="rId35"/>
    <p:sldId id="308" r:id="rId36"/>
    <p:sldId id="309" r:id="rId37"/>
    <p:sldId id="310" r:id="rId38"/>
    <p:sldId id="312" r:id="rId39"/>
    <p:sldId id="317" r:id="rId40"/>
    <p:sldId id="261" r:id="rId41"/>
    <p:sldId id="321" r:id="rId42"/>
    <p:sldId id="331" r:id="rId43"/>
    <p:sldId id="322" r:id="rId44"/>
    <p:sldId id="318" r:id="rId45"/>
    <p:sldId id="319" r:id="rId46"/>
    <p:sldId id="320" r:id="rId47"/>
    <p:sldId id="290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076"/>
    <a:srgbClr val="C155DC"/>
    <a:srgbClr val="2FCCDF"/>
    <a:srgbClr val="F8D745"/>
    <a:srgbClr val="EF3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4660"/>
  </p:normalViewPr>
  <p:slideViewPr>
    <p:cSldViewPr snapToGrid="0">
      <p:cViewPr>
        <p:scale>
          <a:sx n="75" d="100"/>
          <a:sy n="75" d="100"/>
        </p:scale>
        <p:origin x="24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54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FD89C-078C-4DA4-9D52-61FF06D16E65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2D69E-C9A1-410D-8E10-6AC7DEF0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2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7A2D0-6E26-42CB-A1FC-1BE3E6861C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61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7A2D0-6E26-42CB-A1FC-1BE3E6861C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98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9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6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6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81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7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596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2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45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41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9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31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A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A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www.processon.com/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cesson.com/" TargetMode="External"/><Relationship Id="rId4" Type="http://schemas.openxmlformats.org/officeDocument/2006/relationships/hyperlink" Target="https://baike.baidu.com/item/ProcessOn/10670173?fr=aladdin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log.csdn.net/xiaolinxi/article/details/12713585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087" name="组合 17"/>
          <p:cNvGrpSpPr/>
          <p:nvPr/>
        </p:nvGrpSpPr>
        <p:grpSpPr bwMode="auto">
          <a:xfrm>
            <a:off x="5222875" y="2405064"/>
            <a:ext cx="6234113" cy="1815567"/>
            <a:chOff x="267845" y="2420002"/>
            <a:chExt cx="6234569" cy="1815164"/>
          </a:xfrm>
        </p:grpSpPr>
        <p:sp>
          <p:nvSpPr>
            <p:cNvPr id="3089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5480193" cy="101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UML</a:t>
              </a:r>
              <a:r>
                <a:rPr kumimoji="0" lang="zh-CN" altLang="en-US" sz="6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建模工具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DCCD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90" name="文本框 19"/>
            <p:cNvSpPr txBox="1">
              <a:spLocks noChangeArrowheads="1"/>
            </p:cNvSpPr>
            <p:nvPr/>
          </p:nvSpPr>
          <p:spPr bwMode="auto">
            <a:xfrm>
              <a:off x="267845" y="3311836"/>
              <a:ext cx="623456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ProcessOn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088" name="文本框 20"/>
          <p:cNvSpPr txBox="1">
            <a:spLocks noChangeArrowheads="1"/>
          </p:cNvSpPr>
          <p:nvPr/>
        </p:nvSpPr>
        <p:spPr bwMode="auto">
          <a:xfrm>
            <a:off x="5222875" y="4373563"/>
            <a:ext cx="6049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-UML TOOLS :</a:t>
            </a: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53A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20"/>
          <p:cNvSpPr txBox="1">
            <a:spLocks noChangeArrowheads="1"/>
          </p:cNvSpPr>
          <p:nvPr/>
        </p:nvSpPr>
        <p:spPr bwMode="auto">
          <a:xfrm>
            <a:off x="5252978" y="5067698"/>
            <a:ext cx="6049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报告小组：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PRD2018-G12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20"/>
          <p:cNvSpPr txBox="1">
            <a:spLocks noChangeArrowheads="1"/>
          </p:cNvSpPr>
          <p:nvPr/>
        </p:nvSpPr>
        <p:spPr bwMode="auto">
          <a:xfrm>
            <a:off x="5252978" y="5405835"/>
            <a:ext cx="6049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小组成员：刘祺，陈铭阳，蓝舒雯，赵唯皓，赵佳锋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9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BE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StarUML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57643" y="2294901"/>
            <a:ext cx="374300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StarUML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简称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SU)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，是一款开放源代码的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开发工具，是由韩国公司主导开发出来的产品，可以直接到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StarUML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网站下载。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StarUML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是一种创建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类图，生成类图和其他类型的统一建模语言图表的工具。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StarUML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有发展快、灵活、可扩展性强等特点，并且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该软件完全免费。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53" y="2711411"/>
            <a:ext cx="2549325" cy="24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9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ProcessOn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一款专业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在线作图工具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分享社区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。它支持流程图、思维导图、原型图、网络拓扑图和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等多种类型的绘制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。除了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工具属性外，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也是一个分享社区，用户将自己有价值的知识绘制成图后发布到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平台，与相关行业大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在站内进行交流。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33" y="2938463"/>
            <a:ext cx="3375192" cy="13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85947" y="2967334"/>
            <a:ext cx="49692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请问以上介绍的几种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建模工具中，哪一种是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完全免费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EF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85947" y="3199545"/>
            <a:ext cx="496924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StarUML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32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969124" cy="2233613"/>
            <a:chOff x="5222408" y="2405563"/>
            <a:chExt cx="6970172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966516" cy="1772715"/>
              <a:chOff x="271019" y="2420002"/>
              <a:chExt cx="6966516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02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966516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ProcessOn</a:t>
                </a: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介绍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INTRODUCTION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9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661988" y="1673555"/>
            <a:ext cx="4005189" cy="4041775"/>
            <a:chOff x="1066800" y="1200150"/>
            <a:chExt cx="2990850" cy="4041775"/>
          </a:xfrm>
        </p:grpSpPr>
        <p:sp>
          <p:nvSpPr>
            <p:cNvPr id="7" name="Rounded Rectangle 2"/>
            <p:cNvSpPr/>
            <p:nvPr/>
          </p:nvSpPr>
          <p:spPr>
            <a:xfrm>
              <a:off x="1066800" y="1200150"/>
              <a:ext cx="2990850" cy="4041775"/>
            </a:xfrm>
            <a:prstGeom prst="roundRect">
              <a:avLst>
                <a:gd name="adj" fmla="val 1163"/>
              </a:avLst>
            </a:pr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51" name="矩形 8"/>
            <p:cNvSpPr>
              <a:spLocks noChangeArrowheads="1"/>
            </p:cNvSpPr>
            <p:nvPr/>
          </p:nvSpPr>
          <p:spPr bwMode="auto">
            <a:xfrm>
              <a:off x="1268375" y="1402077"/>
              <a:ext cx="2587698" cy="332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 defTabSz="1216025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altLang="zh-CN" sz="1400" dirty="0" err="1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ProcessOn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是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一个面向垂直专业领域的作图工具和社交网络，成立于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2011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月并于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年启动。</a:t>
              </a:r>
              <a:r>
                <a:rPr lang="en-US" altLang="zh-CN" sz="1400" dirty="0" err="1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ProcessOn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将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全球的专家顾问、咨询机构、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BPM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厂商、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IT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解决方案厂商和广泛的企业用户紧密的连接在一起，提供基于云服务的免费流程梳理、创作协作工具，与同事和客户协同设计，实时创建和编辑文件，并可以实现更改的及时合并与同步，这意味着跨部门的流程梳理、优化和确认可以即刻完成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1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09" y="2327003"/>
            <a:ext cx="32893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865080" y="1875482"/>
            <a:ext cx="3287486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专注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于为作图人员提供价值，利用互联网和社交技术颠覆了人们梳理流程的方法习惯，继而使商业用户获得比传统模式更高的效率和回报，改善人们对流程图的创作过程。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76" y="2729562"/>
            <a:ext cx="2635165" cy="10540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9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682"/>
          <p:cNvSpPr/>
          <p:nvPr/>
        </p:nvSpPr>
        <p:spPr bwMode="auto">
          <a:xfrm rot="18746405">
            <a:off x="3194844" y="1574007"/>
            <a:ext cx="774700" cy="766762"/>
          </a:xfrm>
          <a:custGeom>
            <a:avLst/>
            <a:gdLst>
              <a:gd name="T0" fmla="*/ 2147483647 w 21600"/>
              <a:gd name="T1" fmla="*/ 0 h 21356"/>
              <a:gd name="T2" fmla="*/ 2147483647 w 21600"/>
              <a:gd name="T3" fmla="*/ 2147483647 h 21356"/>
              <a:gd name="T4" fmla="*/ 0 w 21600"/>
              <a:gd name="T5" fmla="*/ 2147483647 h 21356"/>
              <a:gd name="T6" fmla="*/ 0 60000 65536"/>
              <a:gd name="T7" fmla="*/ 0 60000 65536"/>
              <a:gd name="T8" fmla="*/ 0 60000 65536"/>
              <a:gd name="T9" fmla="*/ 0 w 21600"/>
              <a:gd name="T10" fmla="*/ 0 h 21356"/>
              <a:gd name="T11" fmla="*/ 21600 w 21600"/>
              <a:gd name="T12" fmla="*/ 21356 h 2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356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</a:path>
              <a:path w="21600" h="21356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38100">
            <a:solidFill>
              <a:srgbClr val="BF55DB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7" name="Freeform 673"/>
          <p:cNvSpPr>
            <a:spLocks noEditPoints="1"/>
          </p:cNvSpPr>
          <p:nvPr/>
        </p:nvSpPr>
        <p:spPr bwMode="auto">
          <a:xfrm rot="21275257">
            <a:off x="3690938" y="1925638"/>
            <a:ext cx="2008187" cy="2009775"/>
          </a:xfrm>
          <a:custGeom>
            <a:avLst/>
            <a:gdLst>
              <a:gd name="T0" fmla="*/ 2147483647 w 1816"/>
              <a:gd name="T1" fmla="*/ 2147483647 h 1816"/>
              <a:gd name="T2" fmla="*/ 2147483647 w 1816"/>
              <a:gd name="T3" fmla="*/ 2147483647 h 1816"/>
              <a:gd name="T4" fmla="*/ 2147483647 w 1816"/>
              <a:gd name="T5" fmla="*/ 2147483647 h 1816"/>
              <a:gd name="T6" fmla="*/ 2147483647 w 1816"/>
              <a:gd name="T7" fmla="*/ 2147483647 h 1816"/>
              <a:gd name="T8" fmla="*/ 2147483647 w 1816"/>
              <a:gd name="T9" fmla="*/ 2147483647 h 1816"/>
              <a:gd name="T10" fmla="*/ 2147483647 w 1816"/>
              <a:gd name="T11" fmla="*/ 2147483647 h 1816"/>
              <a:gd name="T12" fmla="*/ 2147483647 w 1816"/>
              <a:gd name="T13" fmla="*/ 2147483647 h 1816"/>
              <a:gd name="T14" fmla="*/ 2147483647 w 1816"/>
              <a:gd name="T15" fmla="*/ 2147483647 h 1816"/>
              <a:gd name="T16" fmla="*/ 2147483647 w 1816"/>
              <a:gd name="T17" fmla="*/ 2147483647 h 1816"/>
              <a:gd name="T18" fmla="*/ 2147483647 w 1816"/>
              <a:gd name="T19" fmla="*/ 2147483647 h 1816"/>
              <a:gd name="T20" fmla="*/ 2147483647 w 1816"/>
              <a:gd name="T21" fmla="*/ 2147483647 h 1816"/>
              <a:gd name="T22" fmla="*/ 2147483647 w 1816"/>
              <a:gd name="T23" fmla="*/ 2147483647 h 1816"/>
              <a:gd name="T24" fmla="*/ 0 w 1816"/>
              <a:gd name="T25" fmla="*/ 2147483647 h 1816"/>
              <a:gd name="T26" fmla="*/ 2147483647 w 1816"/>
              <a:gd name="T27" fmla="*/ 2147483647 h 1816"/>
              <a:gd name="T28" fmla="*/ 2147483647 w 1816"/>
              <a:gd name="T29" fmla="*/ 2147483647 h 1816"/>
              <a:gd name="T30" fmla="*/ 2147483647 w 1816"/>
              <a:gd name="T31" fmla="*/ 2147483647 h 1816"/>
              <a:gd name="T32" fmla="*/ 2147483647 w 1816"/>
              <a:gd name="T33" fmla="*/ 2147483647 h 1816"/>
              <a:gd name="T34" fmla="*/ 2147483647 w 1816"/>
              <a:gd name="T35" fmla="*/ 2147483647 h 1816"/>
              <a:gd name="T36" fmla="*/ 2147483647 w 1816"/>
              <a:gd name="T37" fmla="*/ 2147483647 h 1816"/>
              <a:gd name="T38" fmla="*/ 2147483647 w 1816"/>
              <a:gd name="T39" fmla="*/ 2147483647 h 1816"/>
              <a:gd name="T40" fmla="*/ 2147483647 w 1816"/>
              <a:gd name="T41" fmla="*/ 2147483647 h 1816"/>
              <a:gd name="T42" fmla="*/ 2147483647 w 1816"/>
              <a:gd name="T43" fmla="*/ 2147483647 h 1816"/>
              <a:gd name="T44" fmla="*/ 2147483647 w 1816"/>
              <a:gd name="T45" fmla="*/ 2147483647 h 1816"/>
              <a:gd name="T46" fmla="*/ 2147483647 w 1816"/>
              <a:gd name="T47" fmla="*/ 2147483647 h 1816"/>
              <a:gd name="T48" fmla="*/ 2147483647 w 1816"/>
              <a:gd name="T49" fmla="*/ 2147483647 h 1816"/>
              <a:gd name="T50" fmla="*/ 2147483647 w 1816"/>
              <a:gd name="T51" fmla="*/ 2147483647 h 1816"/>
              <a:gd name="T52" fmla="*/ 2147483647 w 1816"/>
              <a:gd name="T53" fmla="*/ 2147483647 h 1816"/>
              <a:gd name="T54" fmla="*/ 2147483647 w 1816"/>
              <a:gd name="T55" fmla="*/ 2147483647 h 1816"/>
              <a:gd name="T56" fmla="*/ 2147483647 w 1816"/>
              <a:gd name="T57" fmla="*/ 2147483647 h 1816"/>
              <a:gd name="T58" fmla="*/ 2147483647 w 1816"/>
              <a:gd name="T59" fmla="*/ 2147483647 h 1816"/>
              <a:gd name="T60" fmla="*/ 2147483647 w 1816"/>
              <a:gd name="T61" fmla="*/ 2147483647 h 1816"/>
              <a:gd name="T62" fmla="*/ 2147483647 w 1816"/>
              <a:gd name="T63" fmla="*/ 2147483647 h 1816"/>
              <a:gd name="T64" fmla="*/ 2147483647 w 1816"/>
              <a:gd name="T65" fmla="*/ 2147483647 h 1816"/>
              <a:gd name="T66" fmla="*/ 2147483647 w 1816"/>
              <a:gd name="T67" fmla="*/ 2147483647 h 1816"/>
              <a:gd name="T68" fmla="*/ 2147483647 w 1816"/>
              <a:gd name="T69" fmla="*/ 2147483647 h 1816"/>
              <a:gd name="T70" fmla="*/ 2147483647 w 1816"/>
              <a:gd name="T71" fmla="*/ 2147483647 h 1816"/>
              <a:gd name="T72" fmla="*/ 2147483647 w 1816"/>
              <a:gd name="T73" fmla="*/ 2147483647 h 1816"/>
              <a:gd name="T74" fmla="*/ 2147483647 w 1816"/>
              <a:gd name="T75" fmla="*/ 2147483647 h 1816"/>
              <a:gd name="T76" fmla="*/ 2147483647 w 1816"/>
              <a:gd name="T77" fmla="*/ 2147483647 h 1816"/>
              <a:gd name="T78" fmla="*/ 2147483647 w 1816"/>
              <a:gd name="T79" fmla="*/ 2147483647 h 1816"/>
              <a:gd name="T80" fmla="*/ 2147483647 w 1816"/>
              <a:gd name="T81" fmla="*/ 2147483647 h 1816"/>
              <a:gd name="T82" fmla="*/ 2147483647 w 1816"/>
              <a:gd name="T83" fmla="*/ 2147483647 h 1816"/>
              <a:gd name="T84" fmla="*/ 2147483647 w 1816"/>
              <a:gd name="T85" fmla="*/ 2147483647 h 1816"/>
              <a:gd name="T86" fmla="*/ 2147483647 w 1816"/>
              <a:gd name="T87" fmla="*/ 2147483647 h 1816"/>
              <a:gd name="T88" fmla="*/ 2147483647 w 1816"/>
              <a:gd name="T89" fmla="*/ 2147483647 h 1816"/>
              <a:gd name="T90" fmla="*/ 2147483647 w 1816"/>
              <a:gd name="T91" fmla="*/ 2147483647 h 1816"/>
              <a:gd name="T92" fmla="*/ 2147483647 w 1816"/>
              <a:gd name="T93" fmla="*/ 2147483647 h 1816"/>
              <a:gd name="T94" fmla="*/ 2147483647 w 1816"/>
              <a:gd name="T95" fmla="*/ 2147483647 h 1816"/>
              <a:gd name="T96" fmla="*/ 2147483647 w 1816"/>
              <a:gd name="T97" fmla="*/ 2147483647 h 1816"/>
              <a:gd name="T98" fmla="*/ 2147483647 w 1816"/>
              <a:gd name="T99" fmla="*/ 2147483647 h 1816"/>
              <a:gd name="T100" fmla="*/ 2147483647 w 1816"/>
              <a:gd name="T101" fmla="*/ 2147483647 h 1816"/>
              <a:gd name="T102" fmla="*/ 2147483647 w 1816"/>
              <a:gd name="T103" fmla="*/ 2147483647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reeform 675"/>
          <p:cNvSpPr>
            <a:spLocks noEditPoints="1"/>
          </p:cNvSpPr>
          <p:nvPr/>
        </p:nvSpPr>
        <p:spPr bwMode="auto">
          <a:xfrm rot="21275257">
            <a:off x="1198563" y="1978025"/>
            <a:ext cx="2619375" cy="2619375"/>
          </a:xfrm>
          <a:custGeom>
            <a:avLst/>
            <a:gdLst>
              <a:gd name="T0" fmla="*/ 2147483647 w 2622"/>
              <a:gd name="T1" fmla="*/ 2147483647 h 2622"/>
              <a:gd name="T2" fmla="*/ 2147483647 w 2622"/>
              <a:gd name="T3" fmla="*/ 2147483647 h 2622"/>
              <a:gd name="T4" fmla="*/ 2147483647 w 2622"/>
              <a:gd name="T5" fmla="*/ 2147483647 h 2622"/>
              <a:gd name="T6" fmla="*/ 2147483647 w 2622"/>
              <a:gd name="T7" fmla="*/ 2147483647 h 2622"/>
              <a:gd name="T8" fmla="*/ 2147483647 w 2622"/>
              <a:gd name="T9" fmla="*/ 2147483647 h 2622"/>
              <a:gd name="T10" fmla="*/ 2147483647 w 2622"/>
              <a:gd name="T11" fmla="*/ 2147483647 h 2622"/>
              <a:gd name="T12" fmla="*/ 2147483647 w 2622"/>
              <a:gd name="T13" fmla="*/ 2147483647 h 2622"/>
              <a:gd name="T14" fmla="*/ 2147483647 w 2622"/>
              <a:gd name="T15" fmla="*/ 2147483647 h 2622"/>
              <a:gd name="T16" fmla="*/ 2147483647 w 2622"/>
              <a:gd name="T17" fmla="*/ 2147483647 h 2622"/>
              <a:gd name="T18" fmla="*/ 2147483647 w 2622"/>
              <a:gd name="T19" fmla="*/ 2147483647 h 2622"/>
              <a:gd name="T20" fmla="*/ 2147483647 w 2622"/>
              <a:gd name="T21" fmla="*/ 2147483647 h 2622"/>
              <a:gd name="T22" fmla="*/ 2147483647 w 2622"/>
              <a:gd name="T23" fmla="*/ 2147483647 h 2622"/>
              <a:gd name="T24" fmla="*/ 2147483647 w 2622"/>
              <a:gd name="T25" fmla="*/ 2147483647 h 2622"/>
              <a:gd name="T26" fmla="*/ 2147483647 w 2622"/>
              <a:gd name="T27" fmla="*/ 2147483647 h 2622"/>
              <a:gd name="T28" fmla="*/ 2147483647 w 2622"/>
              <a:gd name="T29" fmla="*/ 2147483647 h 2622"/>
              <a:gd name="T30" fmla="*/ 2147483647 w 2622"/>
              <a:gd name="T31" fmla="*/ 2147483647 h 2622"/>
              <a:gd name="T32" fmla="*/ 2147483647 w 2622"/>
              <a:gd name="T33" fmla="*/ 2147483647 h 2622"/>
              <a:gd name="T34" fmla="*/ 2147483647 w 2622"/>
              <a:gd name="T35" fmla="*/ 2147483647 h 2622"/>
              <a:gd name="T36" fmla="*/ 2147483647 w 2622"/>
              <a:gd name="T37" fmla="*/ 2147483647 h 2622"/>
              <a:gd name="T38" fmla="*/ 2147483647 w 2622"/>
              <a:gd name="T39" fmla="*/ 2147483647 h 2622"/>
              <a:gd name="T40" fmla="*/ 2147483647 w 2622"/>
              <a:gd name="T41" fmla="*/ 2147483647 h 2622"/>
              <a:gd name="T42" fmla="*/ 2147483647 w 2622"/>
              <a:gd name="T43" fmla="*/ 2147483647 h 2622"/>
              <a:gd name="T44" fmla="*/ 2147483647 w 2622"/>
              <a:gd name="T45" fmla="*/ 2147483647 h 2622"/>
              <a:gd name="T46" fmla="*/ 2147483647 w 2622"/>
              <a:gd name="T47" fmla="*/ 2147483647 h 2622"/>
              <a:gd name="T48" fmla="*/ 2147483647 w 2622"/>
              <a:gd name="T49" fmla="*/ 2147483647 h 2622"/>
              <a:gd name="T50" fmla="*/ 2147483647 w 2622"/>
              <a:gd name="T51" fmla="*/ 2147483647 h 2622"/>
              <a:gd name="T52" fmla="*/ 2147483647 w 2622"/>
              <a:gd name="T53" fmla="*/ 2147483647 h 2622"/>
              <a:gd name="T54" fmla="*/ 2147483647 w 2622"/>
              <a:gd name="T55" fmla="*/ 2147483647 h 2622"/>
              <a:gd name="T56" fmla="*/ 2147483647 w 2622"/>
              <a:gd name="T57" fmla="*/ 2147483647 h 2622"/>
              <a:gd name="T58" fmla="*/ 2147483647 w 2622"/>
              <a:gd name="T59" fmla="*/ 2147483647 h 2622"/>
              <a:gd name="T60" fmla="*/ 2147483647 w 2622"/>
              <a:gd name="T61" fmla="*/ 2147483647 h 2622"/>
              <a:gd name="T62" fmla="*/ 2147483647 w 2622"/>
              <a:gd name="T63" fmla="*/ 2147483647 h 2622"/>
              <a:gd name="T64" fmla="*/ 2147483647 w 2622"/>
              <a:gd name="T65" fmla="*/ 2147483647 h 2622"/>
              <a:gd name="T66" fmla="*/ 2147483647 w 2622"/>
              <a:gd name="T67" fmla="*/ 2147483647 h 2622"/>
              <a:gd name="T68" fmla="*/ 2147483647 w 2622"/>
              <a:gd name="T69" fmla="*/ 2147483647 h 2622"/>
              <a:gd name="T70" fmla="*/ 2147483647 w 2622"/>
              <a:gd name="T71" fmla="*/ 2147483647 h 2622"/>
              <a:gd name="T72" fmla="*/ 2147483647 w 2622"/>
              <a:gd name="T73" fmla="*/ 2147483647 h 2622"/>
              <a:gd name="T74" fmla="*/ 2147483647 w 2622"/>
              <a:gd name="T75" fmla="*/ 2147483647 h 2622"/>
              <a:gd name="T76" fmla="*/ 2147483647 w 2622"/>
              <a:gd name="T77" fmla="*/ 2147483647 h 2622"/>
              <a:gd name="T78" fmla="*/ 2147483647 w 2622"/>
              <a:gd name="T79" fmla="*/ 2147483647 h 2622"/>
              <a:gd name="T80" fmla="*/ 2147483647 w 2622"/>
              <a:gd name="T81" fmla="*/ 2147483647 h 2622"/>
              <a:gd name="T82" fmla="*/ 2147483647 w 2622"/>
              <a:gd name="T83" fmla="*/ 2147483647 h 2622"/>
              <a:gd name="T84" fmla="*/ 2147483647 w 2622"/>
              <a:gd name="T85" fmla="*/ 2147483647 h 2622"/>
              <a:gd name="T86" fmla="*/ 2147483647 w 2622"/>
              <a:gd name="T87" fmla="*/ 2147483647 h 2622"/>
              <a:gd name="T88" fmla="*/ 2147483647 w 2622"/>
              <a:gd name="T89" fmla="*/ 2147483647 h 2622"/>
              <a:gd name="T90" fmla="*/ 2147483647 w 2622"/>
              <a:gd name="T91" fmla="*/ 2147483647 h 2622"/>
              <a:gd name="T92" fmla="*/ 2147483647 w 2622"/>
              <a:gd name="T93" fmla="*/ 2147483647 h 2622"/>
              <a:gd name="T94" fmla="*/ 2147483647 w 2622"/>
              <a:gd name="T95" fmla="*/ 2147483647 h 2622"/>
              <a:gd name="T96" fmla="*/ 2147483647 w 2622"/>
              <a:gd name="T97" fmla="*/ 2147483647 h 2622"/>
              <a:gd name="T98" fmla="*/ 2147483647 w 2622"/>
              <a:gd name="T99" fmla="*/ 2147483647 h 2622"/>
              <a:gd name="T100" fmla="*/ 2147483647 w 2622"/>
              <a:gd name="T101" fmla="*/ 2147483647 h 2622"/>
              <a:gd name="T102" fmla="*/ 2147483647 w 2622"/>
              <a:gd name="T103" fmla="*/ 2147483647 h 2622"/>
              <a:gd name="T104" fmla="*/ 2147483647 w 2622"/>
              <a:gd name="T105" fmla="*/ 2147483647 h 2622"/>
              <a:gd name="T106" fmla="*/ 2147483647 w 2622"/>
              <a:gd name="T107" fmla="*/ 214748364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Oval 676"/>
          <p:cNvSpPr>
            <a:spLocks noChangeArrowheads="1"/>
          </p:cNvSpPr>
          <p:nvPr/>
        </p:nvSpPr>
        <p:spPr bwMode="auto">
          <a:xfrm rot="21275257">
            <a:off x="1477963" y="2259013"/>
            <a:ext cx="2058987" cy="2057400"/>
          </a:xfrm>
          <a:prstGeom prst="ellipse">
            <a:avLst/>
          </a:pr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Oval 677"/>
          <p:cNvSpPr>
            <a:spLocks noChangeArrowheads="1"/>
          </p:cNvSpPr>
          <p:nvPr/>
        </p:nvSpPr>
        <p:spPr bwMode="auto">
          <a:xfrm rot="21275257">
            <a:off x="4006850" y="2241550"/>
            <a:ext cx="1376363" cy="1376363"/>
          </a:xfrm>
          <a:prstGeom prst="ellipse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Freeform 679"/>
          <p:cNvSpPr>
            <a:spLocks noEditPoints="1"/>
          </p:cNvSpPr>
          <p:nvPr/>
        </p:nvSpPr>
        <p:spPr bwMode="auto">
          <a:xfrm rot="21275257">
            <a:off x="4829175" y="3527425"/>
            <a:ext cx="1758950" cy="1760538"/>
          </a:xfrm>
          <a:custGeom>
            <a:avLst/>
            <a:gdLst>
              <a:gd name="T0" fmla="*/ 2147483647 w 1816"/>
              <a:gd name="T1" fmla="*/ 2147483647 h 1816"/>
              <a:gd name="T2" fmla="*/ 2147483647 w 1816"/>
              <a:gd name="T3" fmla="*/ 2147483647 h 1816"/>
              <a:gd name="T4" fmla="*/ 2147483647 w 1816"/>
              <a:gd name="T5" fmla="*/ 2147483647 h 1816"/>
              <a:gd name="T6" fmla="*/ 2147483647 w 1816"/>
              <a:gd name="T7" fmla="*/ 2147483647 h 1816"/>
              <a:gd name="T8" fmla="*/ 2147483647 w 1816"/>
              <a:gd name="T9" fmla="*/ 2147483647 h 1816"/>
              <a:gd name="T10" fmla="*/ 2147483647 w 1816"/>
              <a:gd name="T11" fmla="*/ 2147483647 h 1816"/>
              <a:gd name="T12" fmla="*/ 2147483647 w 1816"/>
              <a:gd name="T13" fmla="*/ 2147483647 h 1816"/>
              <a:gd name="T14" fmla="*/ 2147483647 w 1816"/>
              <a:gd name="T15" fmla="*/ 2147483647 h 1816"/>
              <a:gd name="T16" fmla="*/ 2147483647 w 1816"/>
              <a:gd name="T17" fmla="*/ 2147483647 h 1816"/>
              <a:gd name="T18" fmla="*/ 2147483647 w 1816"/>
              <a:gd name="T19" fmla="*/ 2147483647 h 1816"/>
              <a:gd name="T20" fmla="*/ 2147483647 w 1816"/>
              <a:gd name="T21" fmla="*/ 2147483647 h 1816"/>
              <a:gd name="T22" fmla="*/ 2147483647 w 1816"/>
              <a:gd name="T23" fmla="*/ 2147483647 h 1816"/>
              <a:gd name="T24" fmla="*/ 0 w 1816"/>
              <a:gd name="T25" fmla="*/ 2147483647 h 1816"/>
              <a:gd name="T26" fmla="*/ 2147483647 w 1816"/>
              <a:gd name="T27" fmla="*/ 2147483647 h 1816"/>
              <a:gd name="T28" fmla="*/ 2147483647 w 1816"/>
              <a:gd name="T29" fmla="*/ 2147483647 h 1816"/>
              <a:gd name="T30" fmla="*/ 2147483647 w 1816"/>
              <a:gd name="T31" fmla="*/ 2147483647 h 1816"/>
              <a:gd name="T32" fmla="*/ 2147483647 w 1816"/>
              <a:gd name="T33" fmla="*/ 2147483647 h 1816"/>
              <a:gd name="T34" fmla="*/ 2147483647 w 1816"/>
              <a:gd name="T35" fmla="*/ 2147483647 h 1816"/>
              <a:gd name="T36" fmla="*/ 2147483647 w 1816"/>
              <a:gd name="T37" fmla="*/ 2147483647 h 1816"/>
              <a:gd name="T38" fmla="*/ 2147483647 w 1816"/>
              <a:gd name="T39" fmla="*/ 2147483647 h 1816"/>
              <a:gd name="T40" fmla="*/ 2147483647 w 1816"/>
              <a:gd name="T41" fmla="*/ 2147483647 h 1816"/>
              <a:gd name="T42" fmla="*/ 2147483647 w 1816"/>
              <a:gd name="T43" fmla="*/ 2147483647 h 1816"/>
              <a:gd name="T44" fmla="*/ 2147483647 w 1816"/>
              <a:gd name="T45" fmla="*/ 2147483647 h 1816"/>
              <a:gd name="T46" fmla="*/ 2147483647 w 1816"/>
              <a:gd name="T47" fmla="*/ 2147483647 h 1816"/>
              <a:gd name="T48" fmla="*/ 2147483647 w 1816"/>
              <a:gd name="T49" fmla="*/ 2147483647 h 1816"/>
              <a:gd name="T50" fmla="*/ 2147483647 w 1816"/>
              <a:gd name="T51" fmla="*/ 2147483647 h 1816"/>
              <a:gd name="T52" fmla="*/ 2147483647 w 1816"/>
              <a:gd name="T53" fmla="*/ 2147483647 h 1816"/>
              <a:gd name="T54" fmla="*/ 2147483647 w 1816"/>
              <a:gd name="T55" fmla="*/ 2147483647 h 1816"/>
              <a:gd name="T56" fmla="*/ 2147483647 w 1816"/>
              <a:gd name="T57" fmla="*/ 2147483647 h 1816"/>
              <a:gd name="T58" fmla="*/ 2147483647 w 1816"/>
              <a:gd name="T59" fmla="*/ 2147483647 h 1816"/>
              <a:gd name="T60" fmla="*/ 2147483647 w 1816"/>
              <a:gd name="T61" fmla="*/ 2147483647 h 1816"/>
              <a:gd name="T62" fmla="*/ 2147483647 w 1816"/>
              <a:gd name="T63" fmla="*/ 2147483647 h 1816"/>
              <a:gd name="T64" fmla="*/ 2147483647 w 1816"/>
              <a:gd name="T65" fmla="*/ 2147483647 h 1816"/>
              <a:gd name="T66" fmla="*/ 2147483647 w 1816"/>
              <a:gd name="T67" fmla="*/ 2147483647 h 1816"/>
              <a:gd name="T68" fmla="*/ 2147483647 w 1816"/>
              <a:gd name="T69" fmla="*/ 2147483647 h 1816"/>
              <a:gd name="T70" fmla="*/ 2147483647 w 1816"/>
              <a:gd name="T71" fmla="*/ 2147483647 h 1816"/>
              <a:gd name="T72" fmla="*/ 2147483647 w 1816"/>
              <a:gd name="T73" fmla="*/ 2147483647 h 1816"/>
              <a:gd name="T74" fmla="*/ 2147483647 w 1816"/>
              <a:gd name="T75" fmla="*/ 2147483647 h 1816"/>
              <a:gd name="T76" fmla="*/ 2147483647 w 1816"/>
              <a:gd name="T77" fmla="*/ 2147483647 h 1816"/>
              <a:gd name="T78" fmla="*/ 2147483647 w 1816"/>
              <a:gd name="T79" fmla="*/ 2147483647 h 1816"/>
              <a:gd name="T80" fmla="*/ 2147483647 w 1816"/>
              <a:gd name="T81" fmla="*/ 2147483647 h 1816"/>
              <a:gd name="T82" fmla="*/ 2147483647 w 1816"/>
              <a:gd name="T83" fmla="*/ 2147483647 h 1816"/>
              <a:gd name="T84" fmla="*/ 2147483647 w 1816"/>
              <a:gd name="T85" fmla="*/ 2147483647 h 1816"/>
              <a:gd name="T86" fmla="*/ 2147483647 w 1816"/>
              <a:gd name="T87" fmla="*/ 2147483647 h 1816"/>
              <a:gd name="T88" fmla="*/ 2147483647 w 1816"/>
              <a:gd name="T89" fmla="*/ 2147483647 h 1816"/>
              <a:gd name="T90" fmla="*/ 2147483647 w 1816"/>
              <a:gd name="T91" fmla="*/ 2147483647 h 1816"/>
              <a:gd name="T92" fmla="*/ 2147483647 w 1816"/>
              <a:gd name="T93" fmla="*/ 2147483647 h 1816"/>
              <a:gd name="T94" fmla="*/ 2147483647 w 1816"/>
              <a:gd name="T95" fmla="*/ 2147483647 h 1816"/>
              <a:gd name="T96" fmla="*/ 2147483647 w 1816"/>
              <a:gd name="T97" fmla="*/ 2147483647 h 1816"/>
              <a:gd name="T98" fmla="*/ 2147483647 w 1816"/>
              <a:gd name="T99" fmla="*/ 2147483647 h 1816"/>
              <a:gd name="T100" fmla="*/ 2147483647 w 1816"/>
              <a:gd name="T101" fmla="*/ 2147483647 h 1816"/>
              <a:gd name="T102" fmla="*/ 2147483647 w 1816"/>
              <a:gd name="T103" fmla="*/ 2147483647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Oval 680"/>
          <p:cNvSpPr>
            <a:spLocks noChangeArrowheads="1"/>
          </p:cNvSpPr>
          <p:nvPr/>
        </p:nvSpPr>
        <p:spPr bwMode="auto">
          <a:xfrm rot="21275257">
            <a:off x="5105400" y="3805238"/>
            <a:ext cx="1204913" cy="1204912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Arc 681"/>
          <p:cNvSpPr/>
          <p:nvPr/>
        </p:nvSpPr>
        <p:spPr bwMode="auto">
          <a:xfrm rot="7501686">
            <a:off x="3642519" y="3475832"/>
            <a:ext cx="1457325" cy="1182687"/>
          </a:xfrm>
          <a:custGeom>
            <a:avLst/>
            <a:gdLst>
              <a:gd name="T0" fmla="*/ 2147483647 w 21600"/>
              <a:gd name="T1" fmla="*/ 0 h 15695"/>
              <a:gd name="T2" fmla="*/ 2147483647 w 21600"/>
              <a:gd name="T3" fmla="*/ 2147483647 h 15695"/>
              <a:gd name="T4" fmla="*/ 0 w 21600"/>
              <a:gd name="T5" fmla="*/ 2147483647 h 15695"/>
              <a:gd name="T6" fmla="*/ 0 60000 65536"/>
              <a:gd name="T7" fmla="*/ 0 60000 65536"/>
              <a:gd name="T8" fmla="*/ 0 60000 65536"/>
              <a:gd name="T9" fmla="*/ 0 w 21600"/>
              <a:gd name="T10" fmla="*/ 0 h 15695"/>
              <a:gd name="T11" fmla="*/ 21600 w 21600"/>
              <a:gd name="T12" fmla="*/ 15695 h 1569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5695" fill="none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</a:path>
              <a:path w="21600" h="15695" stroke="0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  <a:lnTo>
                  <a:pt x="0" y="15695"/>
                </a:lnTo>
                <a:lnTo>
                  <a:pt x="14840" y="-1"/>
                </a:lnTo>
                <a:close/>
              </a:path>
            </a:pathLst>
          </a:custGeom>
          <a:noFill/>
          <a:ln w="38100">
            <a:solidFill>
              <a:srgbClr val="BF55DB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4" name="Arc 683"/>
          <p:cNvSpPr/>
          <p:nvPr/>
        </p:nvSpPr>
        <p:spPr bwMode="auto">
          <a:xfrm rot="256945">
            <a:off x="5840413" y="2814638"/>
            <a:ext cx="474662" cy="687387"/>
          </a:xfrm>
          <a:custGeom>
            <a:avLst/>
            <a:gdLst>
              <a:gd name="T0" fmla="*/ 2147483647 w 21600"/>
              <a:gd name="T1" fmla="*/ 0 h 31203"/>
              <a:gd name="T2" fmla="*/ 2147483647 w 21600"/>
              <a:gd name="T3" fmla="*/ 2147483647 h 31203"/>
              <a:gd name="T4" fmla="*/ 0 w 21600"/>
              <a:gd name="T5" fmla="*/ 2147483647 h 31203"/>
              <a:gd name="T6" fmla="*/ 0 60000 65536"/>
              <a:gd name="T7" fmla="*/ 0 60000 65536"/>
              <a:gd name="T8" fmla="*/ 0 60000 65536"/>
              <a:gd name="T9" fmla="*/ 0 w 21600"/>
              <a:gd name="T10" fmla="*/ 0 h 31203"/>
              <a:gd name="T11" fmla="*/ 21600 w 21600"/>
              <a:gd name="T12" fmla="*/ 31203 h 312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203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</a:path>
              <a:path w="21600" h="31203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38100">
            <a:solidFill>
              <a:srgbClr val="BF55DB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grpSp>
        <p:nvGrpSpPr>
          <p:cNvPr id="18" name="Group 48"/>
          <p:cNvGrpSpPr/>
          <p:nvPr/>
        </p:nvGrpSpPr>
        <p:grpSpPr>
          <a:xfrm>
            <a:off x="5507192" y="4207080"/>
            <a:ext cx="401025" cy="401024"/>
            <a:chOff x="5607375" y="3562825"/>
            <a:chExt cx="587140" cy="587140"/>
          </a:xfrm>
          <a:noFill/>
        </p:grpSpPr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5746497" y="3702123"/>
              <a:ext cx="308897" cy="308544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5607375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Group 51"/>
          <p:cNvGrpSpPr/>
          <p:nvPr/>
        </p:nvGrpSpPr>
        <p:grpSpPr>
          <a:xfrm>
            <a:off x="2205201" y="2999728"/>
            <a:ext cx="576000" cy="576000"/>
            <a:chOff x="6665323" y="3562825"/>
            <a:chExt cx="587140" cy="587140"/>
          </a:xfrm>
          <a:noFill/>
        </p:grpSpPr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6808144" y="3735126"/>
              <a:ext cx="301499" cy="242538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6665323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Group 54"/>
          <p:cNvGrpSpPr/>
          <p:nvPr/>
        </p:nvGrpSpPr>
        <p:grpSpPr>
          <a:xfrm>
            <a:off x="4473457" y="2729596"/>
            <a:ext cx="401025" cy="401025"/>
            <a:chOff x="7740352" y="3562825"/>
            <a:chExt cx="587140" cy="587140"/>
          </a:xfrm>
          <a:noFill/>
        </p:grpSpPr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7740352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7931746" y="3722078"/>
              <a:ext cx="204352" cy="268635"/>
            </a:xfrm>
            <a:custGeom>
              <a:avLst/>
              <a:gdLst>
                <a:gd name="T0" fmla="*/ 96 w 256"/>
                <a:gd name="T1" fmla="*/ 48 h 336"/>
                <a:gd name="T2" fmla="*/ 48 w 256"/>
                <a:gd name="T3" fmla="*/ 0 h 336"/>
                <a:gd name="T4" fmla="*/ 0 w 256"/>
                <a:gd name="T5" fmla="*/ 48 h 336"/>
                <a:gd name="T6" fmla="*/ 29 w 256"/>
                <a:gd name="T7" fmla="*/ 92 h 336"/>
                <a:gd name="T8" fmla="*/ 29 w 256"/>
                <a:gd name="T9" fmla="*/ 244 h 336"/>
                <a:gd name="T10" fmla="*/ 0 w 256"/>
                <a:gd name="T11" fmla="*/ 288 h 336"/>
                <a:gd name="T12" fmla="*/ 48 w 256"/>
                <a:gd name="T13" fmla="*/ 336 h 336"/>
                <a:gd name="T14" fmla="*/ 96 w 256"/>
                <a:gd name="T15" fmla="*/ 288 h 336"/>
                <a:gd name="T16" fmla="*/ 67 w 256"/>
                <a:gd name="T17" fmla="*/ 244 h 336"/>
                <a:gd name="T18" fmla="*/ 67 w 256"/>
                <a:gd name="T19" fmla="*/ 92 h 336"/>
                <a:gd name="T20" fmla="*/ 96 w 256"/>
                <a:gd name="T21" fmla="*/ 48 h 336"/>
                <a:gd name="T22" fmla="*/ 75 w 256"/>
                <a:gd name="T23" fmla="*/ 288 h 336"/>
                <a:gd name="T24" fmla="*/ 48 w 256"/>
                <a:gd name="T25" fmla="*/ 316 h 336"/>
                <a:gd name="T26" fmla="*/ 20 w 256"/>
                <a:gd name="T27" fmla="*/ 288 h 336"/>
                <a:gd name="T28" fmla="*/ 48 w 256"/>
                <a:gd name="T29" fmla="*/ 260 h 336"/>
                <a:gd name="T30" fmla="*/ 75 w 256"/>
                <a:gd name="T31" fmla="*/ 288 h 336"/>
                <a:gd name="T32" fmla="*/ 48 w 256"/>
                <a:gd name="T33" fmla="*/ 76 h 336"/>
                <a:gd name="T34" fmla="*/ 20 w 256"/>
                <a:gd name="T35" fmla="*/ 48 h 336"/>
                <a:gd name="T36" fmla="*/ 48 w 256"/>
                <a:gd name="T37" fmla="*/ 20 h 336"/>
                <a:gd name="T38" fmla="*/ 75 w 256"/>
                <a:gd name="T39" fmla="*/ 48 h 336"/>
                <a:gd name="T40" fmla="*/ 48 w 256"/>
                <a:gd name="T41" fmla="*/ 76 h 336"/>
                <a:gd name="T42" fmla="*/ 227 w 256"/>
                <a:gd name="T43" fmla="*/ 244 h 336"/>
                <a:gd name="T44" fmla="*/ 227 w 256"/>
                <a:gd name="T45" fmla="*/ 92 h 336"/>
                <a:gd name="T46" fmla="*/ 256 w 256"/>
                <a:gd name="T47" fmla="*/ 48 h 336"/>
                <a:gd name="T48" fmla="*/ 208 w 256"/>
                <a:gd name="T49" fmla="*/ 0 h 336"/>
                <a:gd name="T50" fmla="*/ 160 w 256"/>
                <a:gd name="T51" fmla="*/ 48 h 336"/>
                <a:gd name="T52" fmla="*/ 189 w 256"/>
                <a:gd name="T53" fmla="*/ 92 h 336"/>
                <a:gd name="T54" fmla="*/ 189 w 256"/>
                <a:gd name="T55" fmla="*/ 244 h 336"/>
                <a:gd name="T56" fmla="*/ 160 w 256"/>
                <a:gd name="T57" fmla="*/ 288 h 336"/>
                <a:gd name="T58" fmla="*/ 208 w 256"/>
                <a:gd name="T59" fmla="*/ 336 h 336"/>
                <a:gd name="T60" fmla="*/ 256 w 256"/>
                <a:gd name="T61" fmla="*/ 288 h 336"/>
                <a:gd name="T62" fmla="*/ 227 w 256"/>
                <a:gd name="T63" fmla="*/ 244 h 336"/>
                <a:gd name="T64" fmla="*/ 180 w 256"/>
                <a:gd name="T65" fmla="*/ 48 h 336"/>
                <a:gd name="T66" fmla="*/ 208 w 256"/>
                <a:gd name="T67" fmla="*/ 20 h 336"/>
                <a:gd name="T68" fmla="*/ 235 w 256"/>
                <a:gd name="T69" fmla="*/ 48 h 336"/>
                <a:gd name="T70" fmla="*/ 208 w 256"/>
                <a:gd name="T71" fmla="*/ 76 h 336"/>
                <a:gd name="T72" fmla="*/ 180 w 256"/>
                <a:gd name="T73" fmla="*/ 48 h 336"/>
                <a:gd name="T74" fmla="*/ 208 w 256"/>
                <a:gd name="T75" fmla="*/ 316 h 336"/>
                <a:gd name="T76" fmla="*/ 180 w 256"/>
                <a:gd name="T77" fmla="*/ 288 h 336"/>
                <a:gd name="T78" fmla="*/ 208 w 256"/>
                <a:gd name="T79" fmla="*/ 260 h 336"/>
                <a:gd name="T80" fmla="*/ 235 w 256"/>
                <a:gd name="T81" fmla="*/ 288 h 336"/>
                <a:gd name="T82" fmla="*/ 208 w 256"/>
                <a:gd name="T83" fmla="*/ 31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336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12" y="85"/>
                    <a:pt x="29" y="92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12" y="251"/>
                    <a:pt x="0" y="268"/>
                    <a:pt x="0" y="288"/>
                  </a:cubicBezTo>
                  <a:cubicBezTo>
                    <a:pt x="0" y="314"/>
                    <a:pt x="21" y="336"/>
                    <a:pt x="48" y="336"/>
                  </a:cubicBezTo>
                  <a:cubicBezTo>
                    <a:pt x="74" y="336"/>
                    <a:pt x="96" y="314"/>
                    <a:pt x="96" y="288"/>
                  </a:cubicBezTo>
                  <a:cubicBezTo>
                    <a:pt x="96" y="268"/>
                    <a:pt x="84" y="251"/>
                    <a:pt x="67" y="24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4" y="85"/>
                    <a:pt x="96" y="68"/>
                    <a:pt x="96" y="48"/>
                  </a:cubicBezTo>
                  <a:close/>
                  <a:moveTo>
                    <a:pt x="75" y="288"/>
                  </a:moveTo>
                  <a:cubicBezTo>
                    <a:pt x="75" y="303"/>
                    <a:pt x="63" y="316"/>
                    <a:pt x="48" y="316"/>
                  </a:cubicBezTo>
                  <a:cubicBezTo>
                    <a:pt x="32" y="316"/>
                    <a:pt x="20" y="303"/>
                    <a:pt x="20" y="288"/>
                  </a:cubicBezTo>
                  <a:cubicBezTo>
                    <a:pt x="20" y="273"/>
                    <a:pt x="32" y="260"/>
                    <a:pt x="48" y="260"/>
                  </a:cubicBezTo>
                  <a:cubicBezTo>
                    <a:pt x="63" y="260"/>
                    <a:pt x="75" y="273"/>
                    <a:pt x="75" y="288"/>
                  </a:cubicBezTo>
                  <a:close/>
                  <a:moveTo>
                    <a:pt x="48" y="76"/>
                  </a:moveTo>
                  <a:cubicBezTo>
                    <a:pt x="32" y="76"/>
                    <a:pt x="20" y="63"/>
                    <a:pt x="20" y="48"/>
                  </a:cubicBezTo>
                  <a:cubicBezTo>
                    <a:pt x="20" y="33"/>
                    <a:pt x="32" y="20"/>
                    <a:pt x="48" y="20"/>
                  </a:cubicBezTo>
                  <a:cubicBezTo>
                    <a:pt x="63" y="20"/>
                    <a:pt x="75" y="33"/>
                    <a:pt x="75" y="48"/>
                  </a:cubicBezTo>
                  <a:cubicBezTo>
                    <a:pt x="75" y="63"/>
                    <a:pt x="63" y="76"/>
                    <a:pt x="48" y="76"/>
                  </a:cubicBezTo>
                  <a:close/>
                  <a:moveTo>
                    <a:pt x="227" y="244"/>
                  </a:moveTo>
                  <a:cubicBezTo>
                    <a:pt x="227" y="92"/>
                    <a:pt x="227" y="92"/>
                    <a:pt x="227" y="92"/>
                  </a:cubicBezTo>
                  <a:cubicBezTo>
                    <a:pt x="244" y="85"/>
                    <a:pt x="256" y="68"/>
                    <a:pt x="256" y="48"/>
                  </a:cubicBezTo>
                  <a:cubicBezTo>
                    <a:pt x="256" y="21"/>
                    <a:pt x="234" y="0"/>
                    <a:pt x="208" y="0"/>
                  </a:cubicBezTo>
                  <a:cubicBezTo>
                    <a:pt x="181" y="0"/>
                    <a:pt x="160" y="21"/>
                    <a:pt x="160" y="48"/>
                  </a:cubicBezTo>
                  <a:cubicBezTo>
                    <a:pt x="160" y="68"/>
                    <a:pt x="172" y="85"/>
                    <a:pt x="189" y="92"/>
                  </a:cubicBezTo>
                  <a:cubicBezTo>
                    <a:pt x="189" y="244"/>
                    <a:pt x="189" y="244"/>
                    <a:pt x="189" y="244"/>
                  </a:cubicBezTo>
                  <a:cubicBezTo>
                    <a:pt x="172" y="251"/>
                    <a:pt x="160" y="268"/>
                    <a:pt x="160" y="288"/>
                  </a:cubicBezTo>
                  <a:cubicBezTo>
                    <a:pt x="160" y="314"/>
                    <a:pt x="181" y="336"/>
                    <a:pt x="208" y="336"/>
                  </a:cubicBezTo>
                  <a:cubicBezTo>
                    <a:pt x="234" y="336"/>
                    <a:pt x="256" y="314"/>
                    <a:pt x="256" y="288"/>
                  </a:cubicBezTo>
                  <a:cubicBezTo>
                    <a:pt x="256" y="268"/>
                    <a:pt x="244" y="251"/>
                    <a:pt x="227" y="244"/>
                  </a:cubicBezTo>
                  <a:close/>
                  <a:moveTo>
                    <a:pt x="180" y="48"/>
                  </a:moveTo>
                  <a:cubicBezTo>
                    <a:pt x="180" y="33"/>
                    <a:pt x="192" y="20"/>
                    <a:pt x="208" y="20"/>
                  </a:cubicBezTo>
                  <a:cubicBezTo>
                    <a:pt x="223" y="20"/>
                    <a:pt x="235" y="33"/>
                    <a:pt x="235" y="48"/>
                  </a:cubicBezTo>
                  <a:cubicBezTo>
                    <a:pt x="235" y="63"/>
                    <a:pt x="223" y="76"/>
                    <a:pt x="208" y="76"/>
                  </a:cubicBezTo>
                  <a:cubicBezTo>
                    <a:pt x="192" y="76"/>
                    <a:pt x="180" y="63"/>
                    <a:pt x="180" y="48"/>
                  </a:cubicBezTo>
                  <a:close/>
                  <a:moveTo>
                    <a:pt x="208" y="316"/>
                  </a:moveTo>
                  <a:cubicBezTo>
                    <a:pt x="192" y="316"/>
                    <a:pt x="180" y="303"/>
                    <a:pt x="180" y="288"/>
                  </a:cubicBezTo>
                  <a:cubicBezTo>
                    <a:pt x="180" y="273"/>
                    <a:pt x="192" y="260"/>
                    <a:pt x="208" y="260"/>
                  </a:cubicBezTo>
                  <a:cubicBezTo>
                    <a:pt x="223" y="260"/>
                    <a:pt x="235" y="273"/>
                    <a:pt x="235" y="288"/>
                  </a:cubicBezTo>
                  <a:cubicBezTo>
                    <a:pt x="235" y="303"/>
                    <a:pt x="223" y="316"/>
                    <a:pt x="208" y="31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55" name="矩形 30"/>
          <p:cNvSpPr>
            <a:spLocks noChangeArrowheads="1"/>
          </p:cNvSpPr>
          <p:nvPr/>
        </p:nvSpPr>
        <p:spPr bwMode="auto">
          <a:xfrm>
            <a:off x="7070788" y="2031909"/>
            <a:ext cx="3922713" cy="2962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defTabSz="1216025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ProcessOn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的使用非常简单，用户只需通过注册便可获得这一永久免费的服务，通过关注感兴趣的流程标签、专家和公司动态获取社交流信息。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ProcessOn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被设计的足够简洁和高效，没有打扰用户的广告信息，那些贡献高质量流程知识的顾问专家或商业公司会被推荐给访问者，那些能够提供卓越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BPM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系统解决方案的工具厂商也被连接到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ProcessOn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提供延伸服务，这些专业知识和工具服务正是每个流程化组织所需的。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3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85947" y="3199545"/>
            <a:ext cx="496924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请问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是在哪一年成立的？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620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EF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85947" y="3199545"/>
            <a:ext cx="496924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年。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14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969124" cy="2233613"/>
            <a:chOff x="5222408" y="2405563"/>
            <a:chExt cx="6970172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966516" cy="1772715"/>
              <a:chOff x="271019" y="2420002"/>
              <a:chExt cx="6966516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03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966516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ProcessOn</a:t>
                </a: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界面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INTERFACE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1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矩形 11"/>
          <p:cNvSpPr>
            <a:spLocks noChangeArrowheads="1"/>
          </p:cNvSpPr>
          <p:nvPr/>
        </p:nvSpPr>
        <p:spPr bwMode="auto">
          <a:xfrm>
            <a:off x="3292956" y="1292007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black">
          <a:xfrm>
            <a:off x="3346606" y="1337985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</a:t>
            </a:r>
            <a:r>
              <a:rPr lang="en-US" altLang="zh-CN" sz="2000" b="1" dirty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78481" y="1292007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文本框 10"/>
          <p:cNvSpPr txBox="1">
            <a:spLocks noChangeArrowheads="1"/>
          </p:cNvSpPr>
          <p:nvPr/>
        </p:nvSpPr>
        <p:spPr bwMode="auto">
          <a:xfrm>
            <a:off x="1794821" y="1339169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03" name="矩形 18"/>
          <p:cNvSpPr>
            <a:spLocks noChangeArrowheads="1"/>
          </p:cNvSpPr>
          <p:nvPr/>
        </p:nvSpPr>
        <p:spPr bwMode="auto">
          <a:xfrm>
            <a:off x="3292956" y="1952407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black">
          <a:xfrm>
            <a:off x="3475679" y="1996827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简介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8481" y="1952407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7" name="矩形 25"/>
          <p:cNvSpPr>
            <a:spLocks noChangeArrowheads="1"/>
          </p:cNvSpPr>
          <p:nvPr/>
        </p:nvSpPr>
        <p:spPr bwMode="auto">
          <a:xfrm>
            <a:off x="3284222" y="3190341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8" name="Rectangle 6"/>
          <p:cNvSpPr>
            <a:spLocks noChangeArrowheads="1"/>
          </p:cNvSpPr>
          <p:nvPr/>
        </p:nvSpPr>
        <p:spPr bwMode="black">
          <a:xfrm>
            <a:off x="3142140" y="3232410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71335" y="3190341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15" name="组合 34"/>
          <p:cNvGrpSpPr/>
          <p:nvPr/>
        </p:nvGrpSpPr>
        <p:grpSpPr bwMode="auto">
          <a:xfrm>
            <a:off x="1599424" y="214241"/>
            <a:ext cx="2701925" cy="898525"/>
            <a:chOff x="467913" y="1102550"/>
            <a:chExt cx="2702007" cy="899374"/>
          </a:xfrm>
        </p:grpSpPr>
        <p:grpSp>
          <p:nvGrpSpPr>
            <p:cNvPr id="4131" name="组合 35"/>
            <p:cNvGrpSpPr/>
            <p:nvPr/>
          </p:nvGrpSpPr>
          <p:grpSpPr bwMode="auto">
            <a:xfrm>
              <a:off x="467913" y="1102550"/>
              <a:ext cx="2702007" cy="849531"/>
              <a:chOff x="10870474" y="497840"/>
              <a:chExt cx="2702007" cy="849531"/>
            </a:xfrm>
          </p:grpSpPr>
          <p:sp>
            <p:nvSpPr>
              <p:cNvPr id="4133" name="文本框 37"/>
              <p:cNvSpPr txBox="1">
                <a:spLocks noChangeArrowheads="1"/>
              </p:cNvSpPr>
              <p:nvPr/>
            </p:nvSpPr>
            <p:spPr bwMode="auto">
              <a:xfrm>
                <a:off x="10870474" y="49784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目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录</a:t>
                </a: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1021291" y="1347956"/>
                <a:ext cx="255119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2" name="文本框 36"/>
            <p:cNvSpPr txBox="1">
              <a:spLocks noChangeArrowheads="1"/>
            </p:cNvSpPr>
            <p:nvPr/>
          </p:nvSpPr>
          <p:spPr bwMode="auto">
            <a:xfrm>
              <a:off x="995860" y="160181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4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等腰三角形 4"/>
          <p:cNvSpPr/>
          <p:nvPr/>
        </p:nvSpPr>
        <p:spPr>
          <a:xfrm rot="12600000">
            <a:off x="8034338" y="2139950"/>
            <a:ext cx="1187450" cy="1247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等腰三角形 4"/>
          <p:cNvSpPr/>
          <p:nvPr/>
        </p:nvSpPr>
        <p:spPr>
          <a:xfrm rot="19679131">
            <a:off x="7400925" y="1608138"/>
            <a:ext cx="661988" cy="6953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等腰三角形 4"/>
          <p:cNvSpPr/>
          <p:nvPr/>
        </p:nvSpPr>
        <p:spPr>
          <a:xfrm rot="15049811">
            <a:off x="8596313" y="4405313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51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2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文本框 10"/>
          <p:cNvSpPr txBox="1">
            <a:spLocks noChangeArrowheads="1"/>
          </p:cNvSpPr>
          <p:nvPr/>
        </p:nvSpPr>
        <p:spPr bwMode="auto">
          <a:xfrm>
            <a:off x="1801965" y="1996857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文本框 10"/>
          <p:cNvSpPr txBox="1">
            <a:spLocks noChangeArrowheads="1"/>
          </p:cNvSpPr>
          <p:nvPr/>
        </p:nvSpPr>
        <p:spPr bwMode="auto">
          <a:xfrm>
            <a:off x="1796405" y="3232410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矩形 25"/>
          <p:cNvSpPr>
            <a:spLocks noChangeArrowheads="1"/>
          </p:cNvSpPr>
          <p:nvPr/>
        </p:nvSpPr>
        <p:spPr bwMode="auto">
          <a:xfrm>
            <a:off x="3287267" y="3831138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black">
          <a:xfrm>
            <a:off x="3145185" y="3873207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774380" y="3831138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文本框 10"/>
          <p:cNvSpPr txBox="1">
            <a:spLocks noChangeArrowheads="1"/>
          </p:cNvSpPr>
          <p:nvPr/>
        </p:nvSpPr>
        <p:spPr bwMode="auto">
          <a:xfrm>
            <a:off x="1799450" y="3873207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05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25"/>
          <p:cNvSpPr>
            <a:spLocks noChangeArrowheads="1"/>
          </p:cNvSpPr>
          <p:nvPr/>
        </p:nvSpPr>
        <p:spPr bwMode="auto">
          <a:xfrm>
            <a:off x="3284222" y="5090396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Rectangle 6"/>
          <p:cNvSpPr>
            <a:spLocks noChangeArrowheads="1"/>
          </p:cNvSpPr>
          <p:nvPr/>
        </p:nvSpPr>
        <p:spPr bwMode="black">
          <a:xfrm>
            <a:off x="3142140" y="5132465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绩效评价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771335" y="5090396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文本框 10"/>
          <p:cNvSpPr txBox="1">
            <a:spLocks noChangeArrowheads="1"/>
          </p:cNvSpPr>
          <p:nvPr/>
        </p:nvSpPr>
        <p:spPr bwMode="auto">
          <a:xfrm>
            <a:off x="1796405" y="5132465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07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25"/>
          <p:cNvSpPr>
            <a:spLocks noChangeArrowheads="1"/>
          </p:cNvSpPr>
          <p:nvPr/>
        </p:nvSpPr>
        <p:spPr bwMode="auto">
          <a:xfrm>
            <a:off x="3291369" y="5731229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Rectangle 6"/>
          <p:cNvSpPr>
            <a:spLocks noChangeArrowheads="1"/>
          </p:cNvSpPr>
          <p:nvPr/>
        </p:nvSpPr>
        <p:spPr bwMode="black">
          <a:xfrm>
            <a:off x="3149287" y="5773298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参考文献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778482" y="5731229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文本框 10"/>
          <p:cNvSpPr txBox="1">
            <a:spLocks noChangeArrowheads="1"/>
          </p:cNvSpPr>
          <p:nvPr/>
        </p:nvSpPr>
        <p:spPr bwMode="auto">
          <a:xfrm>
            <a:off x="1803552" y="5773298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25"/>
          <p:cNvSpPr>
            <a:spLocks noChangeArrowheads="1"/>
          </p:cNvSpPr>
          <p:nvPr/>
        </p:nvSpPr>
        <p:spPr bwMode="auto">
          <a:xfrm>
            <a:off x="3284222" y="4465382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Rectangle 6"/>
          <p:cNvSpPr>
            <a:spLocks noChangeArrowheads="1"/>
          </p:cNvSpPr>
          <p:nvPr/>
        </p:nvSpPr>
        <p:spPr bwMode="black">
          <a:xfrm>
            <a:off x="3142140" y="4507451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771335" y="4465382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文本框 10"/>
          <p:cNvSpPr txBox="1">
            <a:spLocks noChangeArrowheads="1"/>
          </p:cNvSpPr>
          <p:nvPr/>
        </p:nvSpPr>
        <p:spPr bwMode="auto">
          <a:xfrm>
            <a:off x="1796405" y="4507451"/>
            <a:ext cx="12785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84" name="矩形 18"/>
          <p:cNvSpPr>
            <a:spLocks noChangeArrowheads="1"/>
          </p:cNvSpPr>
          <p:nvPr/>
        </p:nvSpPr>
        <p:spPr bwMode="auto">
          <a:xfrm>
            <a:off x="3292956" y="2565056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Rectangle 6"/>
          <p:cNvSpPr>
            <a:spLocks noChangeArrowheads="1"/>
          </p:cNvSpPr>
          <p:nvPr/>
        </p:nvSpPr>
        <p:spPr bwMode="black">
          <a:xfrm>
            <a:off x="3475679" y="2609476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778481" y="2565056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文本框 10"/>
          <p:cNvSpPr txBox="1">
            <a:spLocks noChangeArrowheads="1"/>
          </p:cNvSpPr>
          <p:nvPr/>
        </p:nvSpPr>
        <p:spPr bwMode="auto">
          <a:xfrm>
            <a:off x="1801965" y="2609506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406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grpSp>
        <p:nvGrpSpPr>
          <p:cNvPr id="22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3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Rounded Rectangle 1"/>
          <p:cNvSpPr/>
          <p:nvPr/>
        </p:nvSpPr>
        <p:spPr>
          <a:xfrm>
            <a:off x="4520045" y="1121975"/>
            <a:ext cx="3151910" cy="519545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菜单栏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29" y="2055187"/>
            <a:ext cx="4127500" cy="342900"/>
          </a:xfrm>
          <a:prstGeom prst="rect">
            <a:avLst/>
          </a:prstGeom>
        </p:spPr>
      </p:pic>
      <p:sp>
        <p:nvSpPr>
          <p:cNvPr id="28" name="TextBox 16"/>
          <p:cNvSpPr txBox="1">
            <a:spLocks noChangeArrowheads="1"/>
          </p:cNvSpPr>
          <p:nvPr/>
        </p:nvSpPr>
        <p:spPr bwMode="auto">
          <a:xfrm>
            <a:off x="1753489" y="2028755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菜单栏整体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1753489" y="3028304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文件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" name="TextBox 16"/>
          <p:cNvSpPr txBox="1">
            <a:spLocks noChangeArrowheads="1"/>
          </p:cNvSpPr>
          <p:nvPr/>
        </p:nvSpPr>
        <p:spPr bwMode="auto">
          <a:xfrm>
            <a:off x="6690109" y="2998147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编辑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29" y="2998147"/>
            <a:ext cx="2844800" cy="20447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929" y="2998147"/>
            <a:ext cx="3073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grpSp>
        <p:nvGrpSpPr>
          <p:cNvPr id="22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3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Rounded Rectangle 1"/>
          <p:cNvSpPr/>
          <p:nvPr/>
        </p:nvSpPr>
        <p:spPr>
          <a:xfrm>
            <a:off x="4520045" y="1121975"/>
            <a:ext cx="3151910" cy="519545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菜单栏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TextBox 16"/>
          <p:cNvSpPr txBox="1">
            <a:spLocks noChangeArrowheads="1"/>
          </p:cNvSpPr>
          <p:nvPr/>
        </p:nvSpPr>
        <p:spPr bwMode="auto">
          <a:xfrm>
            <a:off x="1753489" y="2028755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视图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1753489" y="4569753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插入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" name="TextBox 16"/>
          <p:cNvSpPr txBox="1">
            <a:spLocks noChangeArrowheads="1"/>
          </p:cNvSpPr>
          <p:nvPr/>
        </p:nvSpPr>
        <p:spPr bwMode="auto">
          <a:xfrm>
            <a:off x="6434210" y="2028755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页面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24" y="4569753"/>
            <a:ext cx="308610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24" y="2028755"/>
            <a:ext cx="1951342" cy="21537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21" y="2028755"/>
            <a:ext cx="2658140" cy="22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grpSp>
        <p:nvGrpSpPr>
          <p:cNvPr id="22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3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Rounded Rectangle 1"/>
          <p:cNvSpPr/>
          <p:nvPr/>
        </p:nvSpPr>
        <p:spPr>
          <a:xfrm>
            <a:off x="4520045" y="1121975"/>
            <a:ext cx="3151910" cy="519545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菜单栏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1298797" y="2103828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排列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" name="TextBox 16"/>
          <p:cNvSpPr txBox="1">
            <a:spLocks noChangeArrowheads="1"/>
          </p:cNvSpPr>
          <p:nvPr/>
        </p:nvSpPr>
        <p:spPr bwMode="auto">
          <a:xfrm>
            <a:off x="6235417" y="2073671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帮助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27" y="2103828"/>
            <a:ext cx="3098800" cy="444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57" y="2103828"/>
            <a:ext cx="27686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grpSp>
        <p:nvGrpSpPr>
          <p:cNvPr id="22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3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Rounded Rectangle 1"/>
          <p:cNvSpPr/>
          <p:nvPr/>
        </p:nvSpPr>
        <p:spPr>
          <a:xfrm>
            <a:off x="4520045" y="1121975"/>
            <a:ext cx="3151910" cy="519545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组件栏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45" y="1977064"/>
            <a:ext cx="3208965" cy="446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969124" cy="2233613"/>
            <a:chOff x="5222408" y="2405563"/>
            <a:chExt cx="6970172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966516" cy="1772715"/>
              <a:chOff x="271019" y="2420002"/>
              <a:chExt cx="6966516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04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966516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ProcessOn</a:t>
                </a: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特点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FEATURES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1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使用方便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一个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在线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作图工具的聚合平台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，它可以在线进行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建模。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与其他的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建模工具不同，使用时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不需要进行下载安装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，并且对操作的平台也没有特殊的要求，只需要一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个浏览器就可以随时随地的发挥创意，规划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工作。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29" y="2533558"/>
            <a:ext cx="3738375" cy="22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8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14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支持团队协作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457643" y="2294901"/>
            <a:ext cx="37430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中可以创建自己的小组。在进行画图时，可以将自己的作品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分享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给小组成员或者好友，大家可以一起进行讨论，并且对作品进行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编辑、阅读和评论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。这样一来大大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提升了团队开发的效率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97" y="2256044"/>
            <a:ext cx="4828886" cy="3228481"/>
          </a:xfrm>
          <a:prstGeom prst="rect">
            <a:avLst/>
          </a:prstGeom>
        </p:spPr>
      </p:pic>
      <p:sp>
        <p:nvSpPr>
          <p:cNvPr id="33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7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8D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noProof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分享社区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3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7643" y="2294901"/>
            <a:ext cx="3743007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在并行计算和分布式存储架构之上，这使得它能够为全球的专家顾问、商业组织提供一个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共享的流程知识仓库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，将结构化的流程最佳实践分享给亿万互联网企业用户。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你可以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发布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自己绘制的作品，同时也可以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浏览和借鉴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他人发布的作品。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20" y="2074544"/>
            <a:ext cx="5561809" cy="37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4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BE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操作简单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457643" y="2294901"/>
            <a:ext cx="37430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的操作逻辑相较于其他的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建模工具要更加简单。绘制的操作以点按和拖拽为主，比较符合用户的使用直觉。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07" y="1775075"/>
            <a:ext cx="5466591" cy="365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价格实惠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457643" y="2294901"/>
            <a:ext cx="374300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有免费版和个人版两种版本。其中免费版限制个人文件数量为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张、小组数量为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个，并且限制用户无法使用一些高级功能和新的绘图工具。个人版收费为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159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元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年，相较于其他的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建模工具也更加实惠。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48" y="1887559"/>
            <a:ext cx="5620790" cy="37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2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473308" cy="2233613"/>
            <a:chOff x="5222408" y="2405563"/>
            <a:chExt cx="6474281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470625" cy="1772715"/>
              <a:chOff x="271019" y="2420002"/>
              <a:chExt cx="6470625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01</a:t>
                </a:r>
                <a:endParaRPr kumimoji="0" lang="zh-CN" alt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470625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常用 </a:t>
                </a:r>
                <a:r>
                  <a:rPr kumimoji="0" lang="en-US" altLang="zh-CN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UML</a:t>
                </a: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建模工具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UML</a:t>
              </a: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TOOLS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514156" y="3199545"/>
            <a:ext cx="496924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请说出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的其中两个特点。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85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EF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85947" y="3010463"/>
            <a:ext cx="5253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使用方便、支持团队协作、分享社区、操作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简单、价格实惠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969124" cy="2233613"/>
            <a:chOff x="5222408" y="2405563"/>
            <a:chExt cx="6970172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966516" cy="1772715"/>
              <a:chOff x="271019" y="2420002"/>
              <a:chExt cx="6966516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05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966516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ProcessOn</a:t>
                </a: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使用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USE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2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38137" y="1174461"/>
            <a:ext cx="7094103" cy="4436630"/>
            <a:chOff x="977900" y="1673225"/>
            <a:chExt cx="7094103" cy="4436630"/>
          </a:xfrm>
        </p:grpSpPr>
        <p:pic>
          <p:nvPicPr>
            <p:cNvPr id="4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1673225"/>
              <a:ext cx="7094103" cy="443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26" y="2119747"/>
              <a:ext cx="4898964" cy="3061852"/>
            </a:xfrm>
            <a:prstGeom prst="rect">
              <a:avLst/>
            </a:prstGeom>
          </p:spPr>
        </p:pic>
      </p:grpSp>
      <p:sp>
        <p:nvSpPr>
          <p:cNvPr id="44" name="Oval 29"/>
          <p:cNvSpPr>
            <a:spLocks noChangeAspect="1"/>
          </p:cNvSpPr>
          <p:nvPr/>
        </p:nvSpPr>
        <p:spPr>
          <a:xfrm>
            <a:off x="7650624" y="1560781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50624" y="2264044"/>
            <a:ext cx="34607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打开浏览器，输入网址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https://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www.processon.com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，进入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。点击界面上方的「登录」按钮。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38137" y="1174461"/>
            <a:ext cx="7094103" cy="4436630"/>
            <a:chOff x="977900" y="1673225"/>
            <a:chExt cx="7094103" cy="4436630"/>
          </a:xfrm>
        </p:grpSpPr>
        <p:pic>
          <p:nvPicPr>
            <p:cNvPr id="4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1673225"/>
              <a:ext cx="7094103" cy="443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26" y="2119747"/>
              <a:ext cx="4898963" cy="3061852"/>
            </a:xfrm>
            <a:prstGeom prst="rect">
              <a:avLst/>
            </a:prstGeom>
          </p:spPr>
        </p:pic>
      </p:grpSp>
      <p:sp>
        <p:nvSpPr>
          <p:cNvPr id="44" name="Oval 29"/>
          <p:cNvSpPr>
            <a:spLocks noChangeAspect="1"/>
          </p:cNvSpPr>
          <p:nvPr/>
        </p:nvSpPr>
        <p:spPr>
          <a:xfrm>
            <a:off x="7650624" y="1560781"/>
            <a:ext cx="552450" cy="550863"/>
          </a:xfrm>
          <a:prstGeom prst="ellipse">
            <a:avLst/>
          </a:prstGeom>
          <a:solidFill>
            <a:srgbClr val="F8D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50624" y="2264044"/>
            <a:ext cx="3460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输入注册的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账号和密码，进行登录。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308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38137" y="1174461"/>
            <a:ext cx="7094103" cy="4436630"/>
            <a:chOff x="977900" y="1673225"/>
            <a:chExt cx="7094103" cy="4436630"/>
          </a:xfrm>
        </p:grpSpPr>
        <p:pic>
          <p:nvPicPr>
            <p:cNvPr id="4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1673225"/>
              <a:ext cx="7094103" cy="443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26" y="2119747"/>
              <a:ext cx="4898963" cy="3061851"/>
            </a:xfrm>
            <a:prstGeom prst="rect">
              <a:avLst/>
            </a:prstGeom>
          </p:spPr>
        </p:pic>
      </p:grpSp>
      <p:sp>
        <p:nvSpPr>
          <p:cNvPr id="44" name="Oval 29"/>
          <p:cNvSpPr>
            <a:spLocks noChangeAspect="1"/>
          </p:cNvSpPr>
          <p:nvPr/>
        </p:nvSpPr>
        <p:spPr>
          <a:xfrm>
            <a:off x="7650624" y="1560781"/>
            <a:ext cx="552450" cy="550863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50624" y="2264044"/>
            <a:ext cx="346072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点击界面左侧的「新建」按钮，并在下拉菜单中选择「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」进行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15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38137" y="1174461"/>
            <a:ext cx="7094103" cy="4436630"/>
            <a:chOff x="977900" y="1673225"/>
            <a:chExt cx="7094103" cy="4436630"/>
          </a:xfrm>
        </p:grpSpPr>
        <p:pic>
          <p:nvPicPr>
            <p:cNvPr id="4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1673225"/>
              <a:ext cx="7094103" cy="443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26" y="2119747"/>
              <a:ext cx="4898963" cy="3061851"/>
            </a:xfrm>
            <a:prstGeom prst="rect">
              <a:avLst/>
            </a:prstGeom>
          </p:spPr>
        </p:pic>
      </p:grpSp>
      <p:sp>
        <p:nvSpPr>
          <p:cNvPr id="44" name="Oval 29"/>
          <p:cNvSpPr>
            <a:spLocks noChangeAspect="1"/>
          </p:cNvSpPr>
          <p:nvPr/>
        </p:nvSpPr>
        <p:spPr>
          <a:xfrm>
            <a:off x="7650624" y="1560781"/>
            <a:ext cx="552450" cy="550863"/>
          </a:xfrm>
          <a:prstGeom prst="ellipse">
            <a:avLst/>
          </a:prstGeom>
          <a:solidFill>
            <a:srgbClr val="C15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50624" y="2264044"/>
            <a:ext cx="34607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在界面左侧选择相应的图形，并将其拖拽到画布中即可进行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绘制。通过界面最上方的菜单可以调整和设置图形的属性和样式，也可以进行文件的管理。通过工具栏可以对选中的图形、文本、连线进行个性化设置，让它们更加美观。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53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38137" y="1174461"/>
            <a:ext cx="7094103" cy="4436630"/>
            <a:chOff x="977900" y="1673225"/>
            <a:chExt cx="7094103" cy="4436630"/>
          </a:xfrm>
        </p:grpSpPr>
        <p:pic>
          <p:nvPicPr>
            <p:cNvPr id="4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1673225"/>
              <a:ext cx="7094103" cy="443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26" y="2119747"/>
              <a:ext cx="4898963" cy="3061851"/>
            </a:xfrm>
            <a:prstGeom prst="rect">
              <a:avLst/>
            </a:prstGeom>
          </p:spPr>
        </p:pic>
      </p:grpSp>
      <p:sp>
        <p:nvSpPr>
          <p:cNvPr id="44" name="Oval 29"/>
          <p:cNvSpPr>
            <a:spLocks noChangeAspect="1"/>
          </p:cNvSpPr>
          <p:nvPr/>
        </p:nvSpPr>
        <p:spPr>
          <a:xfrm>
            <a:off x="7650624" y="1560781"/>
            <a:ext cx="552450" cy="550863"/>
          </a:xfrm>
          <a:prstGeom prst="ellipse">
            <a:avLst/>
          </a:prstGeom>
          <a:solidFill>
            <a:srgbClr val="F14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50624" y="2264044"/>
            <a:ext cx="34607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点击菜单栏的「文件」按钮，并在下拉菜单中选择「下载为」，选择合适的文件格式，并选取保存路径，即可保存绘制好的作品。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74" y="1641520"/>
            <a:ext cx="6558852" cy="4477130"/>
          </a:xfrm>
          <a:prstGeom prst="rect">
            <a:avLst/>
          </a:prstGeom>
        </p:spPr>
      </p:pic>
      <p:sp>
        <p:nvSpPr>
          <p:cNvPr id="12" name="Rounded Rectangle 1"/>
          <p:cNvSpPr/>
          <p:nvPr/>
        </p:nvSpPr>
        <p:spPr>
          <a:xfrm>
            <a:off x="4520045" y="1121975"/>
            <a:ext cx="3151910" cy="519545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快捷键列表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45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969124" cy="2233613"/>
            <a:chOff x="5222408" y="2405563"/>
            <a:chExt cx="6970172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966516" cy="1772715"/>
              <a:chOff x="271019" y="2420002"/>
              <a:chExt cx="6966516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06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966516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总结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 smtClean="0">
                  <a:solidFill>
                    <a:srgbClr val="353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819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Group 7"/>
          <p:cNvGrpSpPr/>
          <p:nvPr/>
        </p:nvGrpSpPr>
        <p:grpSpPr>
          <a:xfrm flipH="1">
            <a:off x="1609725" y="3244040"/>
            <a:ext cx="10582275" cy="3667125"/>
            <a:chOff x="1150658" y="3304146"/>
            <a:chExt cx="10582275" cy="3667125"/>
          </a:xfrm>
          <a:solidFill>
            <a:srgbClr val="F04077"/>
          </a:solidFill>
        </p:grpSpPr>
        <p:sp>
          <p:nvSpPr>
            <p:cNvPr id="7" name="Freeform 272"/>
            <p:cNvSpPr/>
            <p:nvPr/>
          </p:nvSpPr>
          <p:spPr bwMode="auto">
            <a:xfrm>
              <a:off x="1150658" y="3304146"/>
              <a:ext cx="10582275" cy="3622676"/>
            </a:xfrm>
            <a:custGeom>
              <a:avLst/>
              <a:gdLst>
                <a:gd name="T0" fmla="*/ 1552 w 2819"/>
                <a:gd name="T1" fmla="*/ 200 h 1307"/>
                <a:gd name="T2" fmla="*/ 1606 w 2819"/>
                <a:gd name="T3" fmla="*/ 586 h 1307"/>
                <a:gd name="T4" fmla="*/ 0 w 2819"/>
                <a:gd name="T5" fmla="*/ 1307 h 1307"/>
                <a:gd name="T6" fmla="*/ 2310 w 2819"/>
                <a:gd name="T7" fmla="*/ 1307 h 1307"/>
                <a:gd name="T8" fmla="*/ 2570 w 2819"/>
                <a:gd name="T9" fmla="*/ 963 h 1307"/>
                <a:gd name="T10" fmla="*/ 2066 w 2819"/>
                <a:gd name="T11" fmla="*/ 216 h 1307"/>
                <a:gd name="T12" fmla="*/ 1410 w 2819"/>
                <a:gd name="T13" fmla="*/ 70 h 1307"/>
                <a:gd name="T14" fmla="*/ 1662 w 2819"/>
                <a:gd name="T15" fmla="*/ 0 h 1307"/>
                <a:gd name="T16" fmla="*/ 1638 w 2819"/>
                <a:gd name="T17" fmla="*/ 0 h 1307"/>
                <a:gd name="T18" fmla="*/ 1278 w 2819"/>
                <a:gd name="T19" fmla="*/ 43 h 1307"/>
                <a:gd name="T20" fmla="*/ 1552 w 2819"/>
                <a:gd name="T21" fmla="*/ 20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9" h="1307">
                  <a:moveTo>
                    <a:pt x="1552" y="200"/>
                  </a:moveTo>
                  <a:cubicBezTo>
                    <a:pt x="1772" y="247"/>
                    <a:pt x="1980" y="360"/>
                    <a:pt x="1606" y="586"/>
                  </a:cubicBezTo>
                  <a:cubicBezTo>
                    <a:pt x="946" y="983"/>
                    <a:pt x="368" y="1198"/>
                    <a:pt x="0" y="1307"/>
                  </a:cubicBezTo>
                  <a:cubicBezTo>
                    <a:pt x="2310" y="1307"/>
                    <a:pt x="2310" y="1307"/>
                    <a:pt x="2310" y="1307"/>
                  </a:cubicBezTo>
                  <a:cubicBezTo>
                    <a:pt x="2416" y="1182"/>
                    <a:pt x="2517" y="1050"/>
                    <a:pt x="2570" y="963"/>
                  </a:cubicBezTo>
                  <a:cubicBezTo>
                    <a:pt x="2819" y="560"/>
                    <a:pt x="2533" y="331"/>
                    <a:pt x="2066" y="216"/>
                  </a:cubicBezTo>
                  <a:cubicBezTo>
                    <a:pt x="1599" y="101"/>
                    <a:pt x="1450" y="101"/>
                    <a:pt x="1410" y="70"/>
                  </a:cubicBezTo>
                  <a:cubicBezTo>
                    <a:pt x="1374" y="44"/>
                    <a:pt x="1603" y="8"/>
                    <a:pt x="1662" y="0"/>
                  </a:cubicBezTo>
                  <a:cubicBezTo>
                    <a:pt x="1638" y="0"/>
                    <a:pt x="1638" y="0"/>
                    <a:pt x="1638" y="0"/>
                  </a:cubicBezTo>
                  <a:cubicBezTo>
                    <a:pt x="1579" y="3"/>
                    <a:pt x="1449" y="14"/>
                    <a:pt x="1278" y="43"/>
                  </a:cubicBezTo>
                  <a:cubicBezTo>
                    <a:pt x="1061" y="80"/>
                    <a:pt x="1332" y="153"/>
                    <a:pt x="1552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273"/>
            <p:cNvSpPr/>
            <p:nvPr/>
          </p:nvSpPr>
          <p:spPr bwMode="auto">
            <a:xfrm>
              <a:off x="5700154" y="3307320"/>
              <a:ext cx="3727450" cy="3663951"/>
            </a:xfrm>
            <a:custGeom>
              <a:avLst/>
              <a:gdLst>
                <a:gd name="T0" fmla="*/ 95 w 993"/>
                <a:gd name="T1" fmla="*/ 103 h 1307"/>
                <a:gd name="T2" fmla="*/ 170 w 993"/>
                <a:gd name="T3" fmla="*/ 123 h 1307"/>
                <a:gd name="T4" fmla="*/ 524 w 993"/>
                <a:gd name="T5" fmla="*/ 202 h 1307"/>
                <a:gd name="T6" fmla="*/ 726 w 993"/>
                <a:gd name="T7" fmla="*/ 263 h 1307"/>
                <a:gd name="T8" fmla="*/ 919 w 993"/>
                <a:gd name="T9" fmla="*/ 380 h 1307"/>
                <a:gd name="T10" fmla="*/ 939 w 993"/>
                <a:gd name="T11" fmla="*/ 603 h 1307"/>
                <a:gd name="T12" fmla="*/ 767 w 993"/>
                <a:gd name="T13" fmla="*/ 796 h 1307"/>
                <a:gd name="T14" fmla="*/ 0 w 993"/>
                <a:gd name="T15" fmla="*/ 1307 h 1307"/>
                <a:gd name="T16" fmla="*/ 62 w 993"/>
                <a:gd name="T17" fmla="*/ 1307 h 1307"/>
                <a:gd name="T18" fmla="*/ 777 w 993"/>
                <a:gd name="T19" fmla="*/ 802 h 1307"/>
                <a:gd name="T20" fmla="*/ 944 w 993"/>
                <a:gd name="T21" fmla="*/ 606 h 1307"/>
                <a:gd name="T22" fmla="*/ 923 w 993"/>
                <a:gd name="T23" fmla="*/ 376 h 1307"/>
                <a:gd name="T24" fmla="*/ 728 w 993"/>
                <a:gd name="T25" fmla="*/ 258 h 1307"/>
                <a:gd name="T26" fmla="*/ 525 w 993"/>
                <a:gd name="T27" fmla="*/ 197 h 1307"/>
                <a:gd name="T28" fmla="*/ 170 w 993"/>
                <a:gd name="T29" fmla="*/ 119 h 1307"/>
                <a:gd name="T30" fmla="*/ 96 w 993"/>
                <a:gd name="T31" fmla="*/ 99 h 1307"/>
                <a:gd name="T32" fmla="*/ 65 w 993"/>
                <a:gd name="T33" fmla="*/ 83 h 1307"/>
                <a:gd name="T34" fmla="*/ 82 w 993"/>
                <a:gd name="T35" fmla="*/ 62 h 1307"/>
                <a:gd name="T36" fmla="*/ 202 w 993"/>
                <a:gd name="T37" fmla="*/ 30 h 1307"/>
                <a:gd name="T38" fmla="*/ 415 w 993"/>
                <a:gd name="T39" fmla="*/ 0 h 1307"/>
                <a:gd name="T40" fmla="*/ 406 w 993"/>
                <a:gd name="T41" fmla="*/ 0 h 1307"/>
                <a:gd name="T42" fmla="*/ 202 w 993"/>
                <a:gd name="T43" fmla="*/ 27 h 1307"/>
                <a:gd name="T44" fmla="*/ 80 w 993"/>
                <a:gd name="T45" fmla="*/ 59 h 1307"/>
                <a:gd name="T46" fmla="*/ 62 w 993"/>
                <a:gd name="T47" fmla="*/ 85 h 1307"/>
                <a:gd name="T48" fmla="*/ 95 w 993"/>
                <a:gd name="T49" fmla="*/ 103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3" h="1307">
                  <a:moveTo>
                    <a:pt x="95" y="103"/>
                  </a:moveTo>
                  <a:cubicBezTo>
                    <a:pt x="118" y="111"/>
                    <a:pt x="144" y="117"/>
                    <a:pt x="170" y="123"/>
                  </a:cubicBezTo>
                  <a:cubicBezTo>
                    <a:pt x="274" y="145"/>
                    <a:pt x="393" y="171"/>
                    <a:pt x="524" y="202"/>
                  </a:cubicBezTo>
                  <a:cubicBezTo>
                    <a:pt x="589" y="218"/>
                    <a:pt x="657" y="237"/>
                    <a:pt x="726" y="263"/>
                  </a:cubicBezTo>
                  <a:cubicBezTo>
                    <a:pt x="793" y="290"/>
                    <a:pt x="866" y="322"/>
                    <a:pt x="919" y="380"/>
                  </a:cubicBezTo>
                  <a:cubicBezTo>
                    <a:pt x="974" y="437"/>
                    <a:pt x="987" y="533"/>
                    <a:pt x="939" y="603"/>
                  </a:cubicBezTo>
                  <a:cubicBezTo>
                    <a:pt x="896" y="676"/>
                    <a:pt x="833" y="737"/>
                    <a:pt x="767" y="796"/>
                  </a:cubicBezTo>
                  <a:cubicBezTo>
                    <a:pt x="548" y="982"/>
                    <a:pt x="284" y="1148"/>
                    <a:pt x="0" y="1307"/>
                  </a:cubicBezTo>
                  <a:cubicBezTo>
                    <a:pt x="62" y="1307"/>
                    <a:pt x="62" y="1307"/>
                    <a:pt x="62" y="1307"/>
                  </a:cubicBezTo>
                  <a:cubicBezTo>
                    <a:pt x="330" y="1150"/>
                    <a:pt x="560" y="987"/>
                    <a:pt x="777" y="802"/>
                  </a:cubicBezTo>
                  <a:cubicBezTo>
                    <a:pt x="843" y="743"/>
                    <a:pt x="901" y="680"/>
                    <a:pt x="944" y="606"/>
                  </a:cubicBezTo>
                  <a:cubicBezTo>
                    <a:pt x="993" y="534"/>
                    <a:pt x="979" y="434"/>
                    <a:pt x="923" y="376"/>
                  </a:cubicBezTo>
                  <a:cubicBezTo>
                    <a:pt x="868" y="317"/>
                    <a:pt x="796" y="285"/>
                    <a:pt x="728" y="258"/>
                  </a:cubicBezTo>
                  <a:cubicBezTo>
                    <a:pt x="659" y="232"/>
                    <a:pt x="591" y="213"/>
                    <a:pt x="525" y="197"/>
                  </a:cubicBezTo>
                  <a:cubicBezTo>
                    <a:pt x="394" y="166"/>
                    <a:pt x="275" y="141"/>
                    <a:pt x="170" y="119"/>
                  </a:cubicBezTo>
                  <a:cubicBezTo>
                    <a:pt x="144" y="113"/>
                    <a:pt x="119" y="107"/>
                    <a:pt x="96" y="99"/>
                  </a:cubicBezTo>
                  <a:cubicBezTo>
                    <a:pt x="85" y="95"/>
                    <a:pt x="72" y="91"/>
                    <a:pt x="65" y="83"/>
                  </a:cubicBezTo>
                  <a:cubicBezTo>
                    <a:pt x="57" y="74"/>
                    <a:pt x="73" y="66"/>
                    <a:pt x="82" y="62"/>
                  </a:cubicBezTo>
                  <a:cubicBezTo>
                    <a:pt x="124" y="44"/>
                    <a:pt x="165" y="38"/>
                    <a:pt x="202" y="30"/>
                  </a:cubicBezTo>
                  <a:cubicBezTo>
                    <a:pt x="309" y="11"/>
                    <a:pt x="382" y="3"/>
                    <a:pt x="415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0" y="3"/>
                    <a:pt x="300" y="10"/>
                    <a:pt x="202" y="27"/>
                  </a:cubicBezTo>
                  <a:cubicBezTo>
                    <a:pt x="165" y="35"/>
                    <a:pt x="123" y="41"/>
                    <a:pt x="80" y="59"/>
                  </a:cubicBezTo>
                  <a:cubicBezTo>
                    <a:pt x="72" y="63"/>
                    <a:pt x="52" y="71"/>
                    <a:pt x="62" y="85"/>
                  </a:cubicBezTo>
                  <a:cubicBezTo>
                    <a:pt x="71" y="95"/>
                    <a:pt x="83" y="98"/>
                    <a:pt x="9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" name="Rectangle 1"/>
          <p:cNvSpPr/>
          <p:nvPr/>
        </p:nvSpPr>
        <p:spPr>
          <a:xfrm>
            <a:off x="0" y="0"/>
            <a:ext cx="12192000" cy="3273425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98" name="Freeform 13"/>
          <p:cNvSpPr>
            <a:spLocks noEditPoints="1"/>
          </p:cNvSpPr>
          <p:nvPr/>
        </p:nvSpPr>
        <p:spPr bwMode="auto">
          <a:xfrm flipH="1">
            <a:off x="1816100" y="1327150"/>
            <a:ext cx="7627938" cy="1946275"/>
          </a:xfrm>
          <a:custGeom>
            <a:avLst/>
            <a:gdLst>
              <a:gd name="T0" fmla="*/ 2147483647 w 895"/>
              <a:gd name="T1" fmla="*/ 2147483647 h 228"/>
              <a:gd name="T2" fmla="*/ 2147483647 w 895"/>
              <a:gd name="T3" fmla="*/ 2147483647 h 228"/>
              <a:gd name="T4" fmla="*/ 2147483647 w 895"/>
              <a:gd name="T5" fmla="*/ 2147483647 h 228"/>
              <a:gd name="T6" fmla="*/ 2147483647 w 895"/>
              <a:gd name="T7" fmla="*/ 2147483647 h 228"/>
              <a:gd name="T8" fmla="*/ 2147483647 w 895"/>
              <a:gd name="T9" fmla="*/ 2147483647 h 228"/>
              <a:gd name="T10" fmla="*/ 2147483647 w 895"/>
              <a:gd name="T11" fmla="*/ 2147483647 h 228"/>
              <a:gd name="T12" fmla="*/ 2147483647 w 895"/>
              <a:gd name="T13" fmla="*/ 2147483647 h 228"/>
              <a:gd name="T14" fmla="*/ 2147483647 w 895"/>
              <a:gd name="T15" fmla="*/ 2147483647 h 228"/>
              <a:gd name="T16" fmla="*/ 2147483647 w 895"/>
              <a:gd name="T17" fmla="*/ 2147483647 h 228"/>
              <a:gd name="T18" fmla="*/ 2147483647 w 895"/>
              <a:gd name="T19" fmla="*/ 2147483647 h 228"/>
              <a:gd name="T20" fmla="*/ 2147483647 w 895"/>
              <a:gd name="T21" fmla="*/ 2147483647 h 228"/>
              <a:gd name="T22" fmla="*/ 2147483647 w 895"/>
              <a:gd name="T23" fmla="*/ 2147483647 h 228"/>
              <a:gd name="T24" fmla="*/ 2147483647 w 895"/>
              <a:gd name="T25" fmla="*/ 2147483647 h 228"/>
              <a:gd name="T26" fmla="*/ 2147483647 w 895"/>
              <a:gd name="T27" fmla="*/ 2147483647 h 228"/>
              <a:gd name="T28" fmla="*/ 2147483647 w 895"/>
              <a:gd name="T29" fmla="*/ 2147483647 h 228"/>
              <a:gd name="T30" fmla="*/ 2147483647 w 895"/>
              <a:gd name="T31" fmla="*/ 2147483647 h 228"/>
              <a:gd name="T32" fmla="*/ 2147483647 w 895"/>
              <a:gd name="T33" fmla="*/ 2147483647 h 228"/>
              <a:gd name="T34" fmla="*/ 2147483647 w 895"/>
              <a:gd name="T35" fmla="*/ 2147483647 h 228"/>
              <a:gd name="T36" fmla="*/ 2147483647 w 895"/>
              <a:gd name="T37" fmla="*/ 2147483647 h 228"/>
              <a:gd name="T38" fmla="*/ 2147483647 w 895"/>
              <a:gd name="T39" fmla="*/ 2147483647 h 228"/>
              <a:gd name="T40" fmla="*/ 2147483647 w 895"/>
              <a:gd name="T41" fmla="*/ 2147483647 h 228"/>
              <a:gd name="T42" fmla="*/ 2147483647 w 895"/>
              <a:gd name="T43" fmla="*/ 2147483647 h 228"/>
              <a:gd name="T44" fmla="*/ 2147483647 w 895"/>
              <a:gd name="T45" fmla="*/ 2147483647 h 228"/>
              <a:gd name="T46" fmla="*/ 2147483647 w 895"/>
              <a:gd name="T47" fmla="*/ 2147483647 h 228"/>
              <a:gd name="T48" fmla="*/ 2147483647 w 895"/>
              <a:gd name="T49" fmla="*/ 2147483647 h 228"/>
              <a:gd name="T50" fmla="*/ 2147483647 w 895"/>
              <a:gd name="T51" fmla="*/ 2147483647 h 228"/>
              <a:gd name="T52" fmla="*/ 2147483647 w 895"/>
              <a:gd name="T53" fmla="*/ 2147483647 h 228"/>
              <a:gd name="T54" fmla="*/ 2147483647 w 895"/>
              <a:gd name="T55" fmla="*/ 2147483647 h 228"/>
              <a:gd name="T56" fmla="*/ 2147483647 w 895"/>
              <a:gd name="T57" fmla="*/ 2147483647 h 228"/>
              <a:gd name="T58" fmla="*/ 2147483647 w 895"/>
              <a:gd name="T59" fmla="*/ 2147483647 h 228"/>
              <a:gd name="T60" fmla="*/ 2147483647 w 895"/>
              <a:gd name="T61" fmla="*/ 2147483647 h 228"/>
              <a:gd name="T62" fmla="*/ 2147483647 w 895"/>
              <a:gd name="T63" fmla="*/ 2147483647 h 228"/>
              <a:gd name="T64" fmla="*/ 2147483647 w 895"/>
              <a:gd name="T65" fmla="*/ 2147483647 h 228"/>
              <a:gd name="T66" fmla="*/ 2147483647 w 895"/>
              <a:gd name="T67" fmla="*/ 2147483647 h 228"/>
              <a:gd name="T68" fmla="*/ 2147483647 w 895"/>
              <a:gd name="T69" fmla="*/ 2147483647 h 228"/>
              <a:gd name="T70" fmla="*/ 2147483647 w 895"/>
              <a:gd name="T71" fmla="*/ 2147483647 h 228"/>
              <a:gd name="T72" fmla="*/ 2147483647 w 895"/>
              <a:gd name="T73" fmla="*/ 2147483647 h 228"/>
              <a:gd name="T74" fmla="*/ 2147483647 w 895"/>
              <a:gd name="T75" fmla="*/ 2147483647 h 228"/>
              <a:gd name="T76" fmla="*/ 2147483647 w 895"/>
              <a:gd name="T77" fmla="*/ 2147483647 h 228"/>
              <a:gd name="T78" fmla="*/ 2147483647 w 895"/>
              <a:gd name="T79" fmla="*/ 2147483647 h 228"/>
              <a:gd name="T80" fmla="*/ 2147483647 w 895"/>
              <a:gd name="T81" fmla="*/ 2147483647 h 228"/>
              <a:gd name="T82" fmla="*/ 2147483647 w 895"/>
              <a:gd name="T83" fmla="*/ 2147483647 h 228"/>
              <a:gd name="T84" fmla="*/ 2147483647 w 895"/>
              <a:gd name="T85" fmla="*/ 2147483647 h 228"/>
              <a:gd name="T86" fmla="*/ 2147483647 w 895"/>
              <a:gd name="T87" fmla="*/ 2147483647 h 228"/>
              <a:gd name="T88" fmla="*/ 2147483647 w 895"/>
              <a:gd name="T89" fmla="*/ 2147483647 h 228"/>
              <a:gd name="T90" fmla="*/ 2147483647 w 895"/>
              <a:gd name="T91" fmla="*/ 2147483647 h 228"/>
              <a:gd name="T92" fmla="*/ 2147483647 w 895"/>
              <a:gd name="T93" fmla="*/ 2147483647 h 228"/>
              <a:gd name="T94" fmla="*/ 2147483647 w 895"/>
              <a:gd name="T95" fmla="*/ 2147483647 h 228"/>
              <a:gd name="T96" fmla="*/ 2147483647 w 895"/>
              <a:gd name="T97" fmla="*/ 2147483647 h 228"/>
              <a:gd name="T98" fmla="*/ 2147483647 w 895"/>
              <a:gd name="T99" fmla="*/ 2147483647 h 228"/>
              <a:gd name="T100" fmla="*/ 2147483647 w 895"/>
              <a:gd name="T101" fmla="*/ 2147483647 h 228"/>
              <a:gd name="T102" fmla="*/ 2147483647 w 895"/>
              <a:gd name="T103" fmla="*/ 2147483647 h 228"/>
              <a:gd name="T104" fmla="*/ 2147483647 w 895"/>
              <a:gd name="T105" fmla="*/ 2147483647 h 228"/>
              <a:gd name="T106" fmla="*/ 2147483647 w 895"/>
              <a:gd name="T107" fmla="*/ 2147483647 h 228"/>
              <a:gd name="T108" fmla="*/ 2147483647 w 895"/>
              <a:gd name="T109" fmla="*/ 2147483647 h 228"/>
              <a:gd name="T110" fmla="*/ 2147483647 w 895"/>
              <a:gd name="T111" fmla="*/ 2147483647 h 228"/>
              <a:gd name="T112" fmla="*/ 2147483647 w 895"/>
              <a:gd name="T113" fmla="*/ 2147483647 h 228"/>
              <a:gd name="T114" fmla="*/ 2147483647 w 895"/>
              <a:gd name="T115" fmla="*/ 2147483647 h 228"/>
              <a:gd name="T116" fmla="*/ 2147483647 w 895"/>
              <a:gd name="T117" fmla="*/ 2147483647 h 228"/>
              <a:gd name="T118" fmla="*/ 2147483647 w 895"/>
              <a:gd name="T119" fmla="*/ 2147483647 h 228"/>
              <a:gd name="T120" fmla="*/ 2147483647 w 895"/>
              <a:gd name="T121" fmla="*/ 2147483647 h 228"/>
              <a:gd name="T122" fmla="*/ 2147483647 w 895"/>
              <a:gd name="T123" fmla="*/ 2147483647 h 22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895" h="228">
                <a:moveTo>
                  <a:pt x="868" y="189"/>
                </a:moveTo>
                <a:cubicBezTo>
                  <a:pt x="868" y="187"/>
                  <a:pt x="868" y="187"/>
                  <a:pt x="868" y="187"/>
                </a:cubicBezTo>
                <a:cubicBezTo>
                  <a:pt x="872" y="187"/>
                  <a:pt x="872" y="187"/>
                  <a:pt x="872" y="187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68" y="185"/>
                  <a:pt x="868" y="185"/>
                  <a:pt x="868" y="185"/>
                </a:cubicBezTo>
                <a:cubicBezTo>
                  <a:pt x="868" y="185"/>
                  <a:pt x="868" y="185"/>
                  <a:pt x="868" y="185"/>
                </a:cubicBezTo>
                <a:cubicBezTo>
                  <a:pt x="868" y="183"/>
                  <a:pt x="868" y="183"/>
                  <a:pt x="868" y="183"/>
                </a:cubicBezTo>
                <a:cubicBezTo>
                  <a:pt x="873" y="181"/>
                  <a:pt x="873" y="181"/>
                  <a:pt x="873" y="181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78"/>
                  <a:pt x="872" y="178"/>
                  <a:pt x="872" y="178"/>
                </a:cubicBezTo>
                <a:cubicBezTo>
                  <a:pt x="873" y="178"/>
                  <a:pt x="873" y="178"/>
                  <a:pt x="873" y="178"/>
                </a:cubicBezTo>
                <a:cubicBezTo>
                  <a:pt x="875" y="178"/>
                  <a:pt x="875" y="178"/>
                  <a:pt x="875" y="178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5"/>
                  <a:pt x="874" y="175"/>
                  <a:pt x="874" y="175"/>
                </a:cubicBezTo>
                <a:cubicBezTo>
                  <a:pt x="873" y="175"/>
                  <a:pt x="873" y="175"/>
                  <a:pt x="873" y="175"/>
                </a:cubicBezTo>
                <a:cubicBezTo>
                  <a:pt x="873" y="175"/>
                  <a:pt x="873" y="175"/>
                  <a:pt x="873" y="175"/>
                </a:cubicBezTo>
                <a:cubicBezTo>
                  <a:pt x="873" y="174"/>
                  <a:pt x="873" y="174"/>
                  <a:pt x="873" y="174"/>
                </a:cubicBezTo>
                <a:cubicBezTo>
                  <a:pt x="872" y="174"/>
                  <a:pt x="872" y="174"/>
                  <a:pt x="872" y="174"/>
                </a:cubicBezTo>
                <a:cubicBezTo>
                  <a:pt x="872" y="173"/>
                  <a:pt x="872" y="173"/>
                  <a:pt x="872" y="173"/>
                </a:cubicBezTo>
                <a:cubicBezTo>
                  <a:pt x="872" y="172"/>
                  <a:pt x="872" y="172"/>
                  <a:pt x="872" y="172"/>
                </a:cubicBezTo>
                <a:cubicBezTo>
                  <a:pt x="870" y="172"/>
                  <a:pt x="870" y="172"/>
                  <a:pt x="870" y="172"/>
                </a:cubicBezTo>
                <a:cubicBezTo>
                  <a:pt x="870" y="172"/>
                  <a:pt x="870" y="172"/>
                  <a:pt x="870" y="172"/>
                </a:cubicBezTo>
                <a:cubicBezTo>
                  <a:pt x="870" y="171"/>
                  <a:pt x="870" y="171"/>
                  <a:pt x="870" y="171"/>
                </a:cubicBezTo>
                <a:cubicBezTo>
                  <a:pt x="869" y="171"/>
                  <a:pt x="869" y="171"/>
                  <a:pt x="869" y="171"/>
                </a:cubicBezTo>
                <a:cubicBezTo>
                  <a:pt x="867" y="172"/>
                  <a:pt x="867" y="172"/>
                  <a:pt x="867" y="172"/>
                </a:cubicBezTo>
                <a:cubicBezTo>
                  <a:pt x="864" y="172"/>
                  <a:pt x="864" y="172"/>
                  <a:pt x="864" y="172"/>
                </a:cubicBezTo>
                <a:cubicBezTo>
                  <a:pt x="863" y="172"/>
                  <a:pt x="863" y="172"/>
                  <a:pt x="863" y="172"/>
                </a:cubicBezTo>
                <a:cubicBezTo>
                  <a:pt x="859" y="171"/>
                  <a:pt x="859" y="171"/>
                  <a:pt x="859" y="171"/>
                </a:cubicBezTo>
                <a:cubicBezTo>
                  <a:pt x="857" y="171"/>
                  <a:pt x="857" y="171"/>
                  <a:pt x="857" y="171"/>
                </a:cubicBezTo>
                <a:cubicBezTo>
                  <a:pt x="856" y="171"/>
                  <a:pt x="856" y="171"/>
                  <a:pt x="856" y="171"/>
                </a:cubicBezTo>
                <a:cubicBezTo>
                  <a:pt x="852" y="170"/>
                  <a:pt x="852" y="170"/>
                  <a:pt x="852" y="170"/>
                </a:cubicBezTo>
                <a:cubicBezTo>
                  <a:pt x="850" y="170"/>
                  <a:pt x="850" y="170"/>
                  <a:pt x="850" y="170"/>
                </a:cubicBezTo>
                <a:cubicBezTo>
                  <a:pt x="849" y="170"/>
                  <a:pt x="849" y="170"/>
                  <a:pt x="849" y="170"/>
                </a:cubicBezTo>
                <a:cubicBezTo>
                  <a:pt x="846" y="169"/>
                  <a:pt x="846" y="169"/>
                  <a:pt x="846" y="169"/>
                </a:cubicBezTo>
                <a:cubicBezTo>
                  <a:pt x="845" y="168"/>
                  <a:pt x="845" y="168"/>
                  <a:pt x="845" y="168"/>
                </a:cubicBezTo>
                <a:cubicBezTo>
                  <a:pt x="844" y="168"/>
                  <a:pt x="844" y="168"/>
                  <a:pt x="844" y="168"/>
                </a:cubicBezTo>
                <a:cubicBezTo>
                  <a:pt x="842" y="167"/>
                  <a:pt x="842" y="167"/>
                  <a:pt x="842" y="167"/>
                </a:cubicBezTo>
                <a:cubicBezTo>
                  <a:pt x="842" y="167"/>
                  <a:pt x="842" y="167"/>
                  <a:pt x="842" y="167"/>
                </a:cubicBezTo>
                <a:cubicBezTo>
                  <a:pt x="841" y="166"/>
                  <a:pt x="841" y="166"/>
                  <a:pt x="841" y="166"/>
                </a:cubicBezTo>
                <a:cubicBezTo>
                  <a:pt x="838" y="165"/>
                  <a:pt x="838" y="165"/>
                  <a:pt x="838" y="165"/>
                </a:cubicBezTo>
                <a:cubicBezTo>
                  <a:pt x="838" y="165"/>
                  <a:pt x="838" y="165"/>
                  <a:pt x="838" y="165"/>
                </a:cubicBezTo>
                <a:cubicBezTo>
                  <a:pt x="838" y="163"/>
                  <a:pt x="838" y="163"/>
                  <a:pt x="838" y="163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1"/>
                  <a:pt x="837" y="161"/>
                  <a:pt x="837" y="161"/>
                </a:cubicBezTo>
                <a:cubicBezTo>
                  <a:pt x="837" y="161"/>
                  <a:pt x="837" y="161"/>
                  <a:pt x="837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2"/>
                  <a:pt x="834" y="162"/>
                  <a:pt x="834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2" y="163"/>
                  <a:pt x="832" y="163"/>
                  <a:pt x="832" y="163"/>
                </a:cubicBezTo>
                <a:cubicBezTo>
                  <a:pt x="833" y="165"/>
                  <a:pt x="833" y="165"/>
                  <a:pt x="833" y="165"/>
                </a:cubicBezTo>
                <a:cubicBezTo>
                  <a:pt x="831" y="166"/>
                  <a:pt x="831" y="166"/>
                  <a:pt x="831" y="166"/>
                </a:cubicBezTo>
                <a:cubicBezTo>
                  <a:pt x="830" y="166"/>
                  <a:pt x="830" y="166"/>
                  <a:pt x="830" y="166"/>
                </a:cubicBezTo>
                <a:cubicBezTo>
                  <a:pt x="828" y="167"/>
                  <a:pt x="828" y="167"/>
                  <a:pt x="828" y="167"/>
                </a:cubicBezTo>
                <a:cubicBezTo>
                  <a:pt x="826" y="168"/>
                  <a:pt x="826" y="168"/>
                  <a:pt x="826" y="168"/>
                </a:cubicBezTo>
                <a:cubicBezTo>
                  <a:pt x="825" y="169"/>
                  <a:pt x="825" y="169"/>
                  <a:pt x="825" y="169"/>
                </a:cubicBezTo>
                <a:cubicBezTo>
                  <a:pt x="823" y="169"/>
                  <a:pt x="823" y="169"/>
                  <a:pt x="823" y="169"/>
                </a:cubicBezTo>
                <a:cubicBezTo>
                  <a:pt x="820" y="170"/>
                  <a:pt x="820" y="170"/>
                  <a:pt x="820" y="170"/>
                </a:cubicBezTo>
                <a:cubicBezTo>
                  <a:pt x="819" y="170"/>
                  <a:pt x="819" y="170"/>
                  <a:pt x="819" y="170"/>
                </a:cubicBezTo>
                <a:cubicBezTo>
                  <a:pt x="817" y="171"/>
                  <a:pt x="817" y="171"/>
                  <a:pt x="817" y="171"/>
                </a:cubicBezTo>
                <a:cubicBezTo>
                  <a:pt x="814" y="172"/>
                  <a:pt x="814" y="172"/>
                  <a:pt x="814" y="172"/>
                </a:cubicBezTo>
                <a:cubicBezTo>
                  <a:pt x="813" y="172"/>
                  <a:pt x="813" y="172"/>
                  <a:pt x="813" y="172"/>
                </a:cubicBezTo>
                <a:cubicBezTo>
                  <a:pt x="810" y="172"/>
                  <a:pt x="810" y="172"/>
                  <a:pt x="810" y="172"/>
                </a:cubicBezTo>
                <a:cubicBezTo>
                  <a:pt x="806" y="172"/>
                  <a:pt x="806" y="172"/>
                  <a:pt x="806" y="172"/>
                </a:cubicBezTo>
                <a:cubicBezTo>
                  <a:pt x="805" y="172"/>
                  <a:pt x="805" y="172"/>
                  <a:pt x="805" y="172"/>
                </a:cubicBezTo>
                <a:cubicBezTo>
                  <a:pt x="802" y="172"/>
                  <a:pt x="802" y="172"/>
                  <a:pt x="802" y="172"/>
                </a:cubicBezTo>
                <a:cubicBezTo>
                  <a:pt x="800" y="172"/>
                  <a:pt x="800" y="172"/>
                  <a:pt x="800" y="172"/>
                </a:cubicBezTo>
                <a:cubicBezTo>
                  <a:pt x="799" y="172"/>
                  <a:pt x="799" y="172"/>
                  <a:pt x="799" y="172"/>
                </a:cubicBezTo>
                <a:cubicBezTo>
                  <a:pt x="799" y="173"/>
                  <a:pt x="799" y="173"/>
                  <a:pt x="799" y="173"/>
                </a:cubicBezTo>
                <a:cubicBezTo>
                  <a:pt x="799" y="173"/>
                  <a:pt x="799" y="173"/>
                  <a:pt x="799" y="173"/>
                </a:cubicBezTo>
                <a:cubicBezTo>
                  <a:pt x="798" y="173"/>
                  <a:pt x="798" y="173"/>
                  <a:pt x="798" y="173"/>
                </a:cubicBezTo>
                <a:cubicBezTo>
                  <a:pt x="798" y="174"/>
                  <a:pt x="798" y="174"/>
                  <a:pt x="798" y="174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9"/>
                  <a:pt x="798" y="179"/>
                  <a:pt x="798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799" y="181"/>
                  <a:pt x="799" y="181"/>
                  <a:pt x="799" y="181"/>
                </a:cubicBezTo>
                <a:cubicBezTo>
                  <a:pt x="804" y="184"/>
                  <a:pt x="804" y="184"/>
                  <a:pt x="804" y="184"/>
                </a:cubicBezTo>
                <a:cubicBezTo>
                  <a:pt x="804" y="185"/>
                  <a:pt x="804" y="185"/>
                  <a:pt x="804" y="185"/>
                </a:cubicBezTo>
                <a:cubicBezTo>
                  <a:pt x="804" y="185"/>
                  <a:pt x="804" y="185"/>
                  <a:pt x="804" y="185"/>
                </a:cubicBezTo>
                <a:cubicBezTo>
                  <a:pt x="801" y="185"/>
                  <a:pt x="801" y="185"/>
                  <a:pt x="801" y="185"/>
                </a:cubicBezTo>
                <a:cubicBezTo>
                  <a:pt x="801" y="186"/>
                  <a:pt x="801" y="186"/>
                  <a:pt x="801" y="186"/>
                </a:cubicBezTo>
                <a:cubicBezTo>
                  <a:pt x="796" y="188"/>
                  <a:pt x="796" y="188"/>
                  <a:pt x="796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4" y="188"/>
                  <a:pt x="794" y="188"/>
                  <a:pt x="794" y="188"/>
                </a:cubicBezTo>
                <a:cubicBezTo>
                  <a:pt x="794" y="188"/>
                  <a:pt x="794" y="188"/>
                  <a:pt x="794" y="188"/>
                </a:cubicBezTo>
                <a:cubicBezTo>
                  <a:pt x="791" y="189"/>
                  <a:pt x="791" y="189"/>
                  <a:pt x="791" y="189"/>
                </a:cubicBezTo>
                <a:cubicBezTo>
                  <a:pt x="783" y="189"/>
                  <a:pt x="783" y="189"/>
                  <a:pt x="783" y="189"/>
                </a:cubicBezTo>
                <a:cubicBezTo>
                  <a:pt x="783" y="189"/>
                  <a:pt x="783" y="189"/>
                  <a:pt x="783" y="189"/>
                </a:cubicBezTo>
                <a:cubicBezTo>
                  <a:pt x="783" y="177"/>
                  <a:pt x="783" y="177"/>
                  <a:pt x="783" y="177"/>
                </a:cubicBezTo>
                <a:cubicBezTo>
                  <a:pt x="780" y="173"/>
                  <a:pt x="780" y="173"/>
                  <a:pt x="780" y="173"/>
                </a:cubicBezTo>
                <a:cubicBezTo>
                  <a:pt x="780" y="161"/>
                  <a:pt x="780" y="161"/>
                  <a:pt x="780" y="161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777" y="149"/>
                  <a:pt x="777" y="149"/>
                  <a:pt x="777" y="149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3"/>
                  <a:pt x="772" y="143"/>
                  <a:pt x="772" y="143"/>
                </a:cubicBezTo>
                <a:cubicBezTo>
                  <a:pt x="765" y="150"/>
                  <a:pt x="765" y="150"/>
                  <a:pt x="765" y="150"/>
                </a:cubicBezTo>
                <a:cubicBezTo>
                  <a:pt x="765" y="152"/>
                  <a:pt x="765" y="152"/>
                  <a:pt x="765" y="152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5"/>
                  <a:pt x="765" y="155"/>
                  <a:pt x="765" y="155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5"/>
                  <a:pt x="765" y="155"/>
                  <a:pt x="765" y="155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0" y="163"/>
                  <a:pt x="760" y="163"/>
                  <a:pt x="760" y="163"/>
                </a:cubicBezTo>
                <a:cubicBezTo>
                  <a:pt x="760" y="171"/>
                  <a:pt x="760" y="171"/>
                  <a:pt x="760" y="171"/>
                </a:cubicBezTo>
                <a:cubicBezTo>
                  <a:pt x="756" y="175"/>
                  <a:pt x="756" y="175"/>
                  <a:pt x="756" y="175"/>
                </a:cubicBezTo>
                <a:cubicBezTo>
                  <a:pt x="756" y="132"/>
                  <a:pt x="756" y="132"/>
                  <a:pt x="756" y="132"/>
                </a:cubicBezTo>
                <a:cubicBezTo>
                  <a:pt x="748" y="132"/>
                  <a:pt x="748" y="132"/>
                  <a:pt x="748" y="132"/>
                </a:cubicBezTo>
                <a:cubicBezTo>
                  <a:pt x="748" y="132"/>
                  <a:pt x="748" y="132"/>
                  <a:pt x="748" y="132"/>
                </a:cubicBezTo>
                <a:cubicBezTo>
                  <a:pt x="741" y="132"/>
                  <a:pt x="741" y="132"/>
                  <a:pt x="741" y="132"/>
                </a:cubicBezTo>
                <a:cubicBezTo>
                  <a:pt x="741" y="133"/>
                  <a:pt x="741" y="133"/>
                  <a:pt x="741" y="133"/>
                </a:cubicBezTo>
                <a:cubicBezTo>
                  <a:pt x="735" y="133"/>
                  <a:pt x="735" y="133"/>
                  <a:pt x="735" y="133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89"/>
                  <a:pt x="734" y="189"/>
                  <a:pt x="734" y="189"/>
                </a:cubicBezTo>
                <a:cubicBezTo>
                  <a:pt x="715" y="189"/>
                  <a:pt x="715" y="189"/>
                  <a:pt x="715" y="189"/>
                </a:cubicBezTo>
                <a:cubicBezTo>
                  <a:pt x="715" y="136"/>
                  <a:pt x="715" y="136"/>
                  <a:pt x="715" y="136"/>
                </a:cubicBezTo>
                <a:cubicBezTo>
                  <a:pt x="714" y="131"/>
                  <a:pt x="714" y="131"/>
                  <a:pt x="714" y="131"/>
                </a:cubicBezTo>
                <a:cubicBezTo>
                  <a:pt x="714" y="130"/>
                  <a:pt x="714" y="130"/>
                  <a:pt x="714" y="130"/>
                </a:cubicBezTo>
                <a:cubicBezTo>
                  <a:pt x="714" y="130"/>
                  <a:pt x="714" y="130"/>
                  <a:pt x="714" y="130"/>
                </a:cubicBezTo>
                <a:cubicBezTo>
                  <a:pt x="714" y="129"/>
                  <a:pt x="714" y="129"/>
                  <a:pt x="714" y="129"/>
                </a:cubicBezTo>
                <a:cubicBezTo>
                  <a:pt x="713" y="129"/>
                  <a:pt x="713" y="129"/>
                  <a:pt x="713" y="129"/>
                </a:cubicBezTo>
                <a:cubicBezTo>
                  <a:pt x="712" y="129"/>
                  <a:pt x="712" y="129"/>
                  <a:pt x="712" y="129"/>
                </a:cubicBezTo>
                <a:cubicBezTo>
                  <a:pt x="711" y="130"/>
                  <a:pt x="711" y="130"/>
                  <a:pt x="711" y="130"/>
                </a:cubicBezTo>
                <a:cubicBezTo>
                  <a:pt x="708" y="130"/>
                  <a:pt x="708" y="130"/>
                  <a:pt x="708" y="130"/>
                </a:cubicBezTo>
                <a:cubicBezTo>
                  <a:pt x="708" y="130"/>
                  <a:pt x="708" y="130"/>
                  <a:pt x="708" y="130"/>
                </a:cubicBezTo>
                <a:cubicBezTo>
                  <a:pt x="699" y="130"/>
                  <a:pt x="699" y="130"/>
                  <a:pt x="699" y="130"/>
                </a:cubicBezTo>
                <a:cubicBezTo>
                  <a:pt x="699" y="130"/>
                  <a:pt x="699" y="130"/>
                  <a:pt x="699" y="130"/>
                </a:cubicBezTo>
                <a:cubicBezTo>
                  <a:pt x="692" y="130"/>
                  <a:pt x="692" y="130"/>
                  <a:pt x="692" y="130"/>
                </a:cubicBezTo>
                <a:cubicBezTo>
                  <a:pt x="691" y="186"/>
                  <a:pt x="691" y="186"/>
                  <a:pt x="691" y="186"/>
                </a:cubicBezTo>
                <a:cubicBezTo>
                  <a:pt x="691" y="186"/>
                  <a:pt x="691" y="186"/>
                  <a:pt x="691" y="186"/>
                </a:cubicBezTo>
                <a:cubicBezTo>
                  <a:pt x="690" y="186"/>
                  <a:pt x="690" y="186"/>
                  <a:pt x="690" y="186"/>
                </a:cubicBezTo>
                <a:cubicBezTo>
                  <a:pt x="688" y="186"/>
                  <a:pt x="688" y="186"/>
                  <a:pt x="688" y="186"/>
                </a:cubicBezTo>
                <a:cubicBezTo>
                  <a:pt x="688" y="179"/>
                  <a:pt x="688" y="179"/>
                  <a:pt x="688" y="179"/>
                </a:cubicBezTo>
                <a:cubicBezTo>
                  <a:pt x="688" y="158"/>
                  <a:pt x="688" y="158"/>
                  <a:pt x="688" y="158"/>
                </a:cubicBezTo>
                <a:cubicBezTo>
                  <a:pt x="688" y="156"/>
                  <a:pt x="688" y="156"/>
                  <a:pt x="688" y="156"/>
                </a:cubicBezTo>
                <a:cubicBezTo>
                  <a:pt x="667" y="156"/>
                  <a:pt x="667" y="156"/>
                  <a:pt x="667" y="156"/>
                </a:cubicBezTo>
                <a:cubicBezTo>
                  <a:pt x="666" y="157"/>
                  <a:pt x="666" y="157"/>
                  <a:pt x="666" y="157"/>
                </a:cubicBezTo>
                <a:cubicBezTo>
                  <a:pt x="666" y="158"/>
                  <a:pt x="666" y="158"/>
                  <a:pt x="666" y="158"/>
                </a:cubicBezTo>
                <a:cubicBezTo>
                  <a:pt x="661" y="158"/>
                  <a:pt x="661" y="158"/>
                  <a:pt x="661" y="158"/>
                </a:cubicBezTo>
                <a:cubicBezTo>
                  <a:pt x="661" y="157"/>
                  <a:pt x="661" y="157"/>
                  <a:pt x="661" y="157"/>
                </a:cubicBezTo>
                <a:cubicBezTo>
                  <a:pt x="659" y="157"/>
                  <a:pt x="659" y="157"/>
                  <a:pt x="659" y="157"/>
                </a:cubicBezTo>
                <a:cubicBezTo>
                  <a:pt x="659" y="158"/>
                  <a:pt x="659" y="158"/>
                  <a:pt x="659" y="158"/>
                </a:cubicBezTo>
                <a:cubicBezTo>
                  <a:pt x="659" y="158"/>
                  <a:pt x="659" y="158"/>
                  <a:pt x="659" y="158"/>
                </a:cubicBezTo>
                <a:cubicBezTo>
                  <a:pt x="658" y="158"/>
                  <a:pt x="658" y="158"/>
                  <a:pt x="658" y="158"/>
                </a:cubicBezTo>
                <a:cubicBezTo>
                  <a:pt x="658" y="156"/>
                  <a:pt x="658" y="156"/>
                  <a:pt x="658" y="156"/>
                </a:cubicBezTo>
                <a:cubicBezTo>
                  <a:pt x="658" y="156"/>
                  <a:pt x="658" y="156"/>
                  <a:pt x="658" y="156"/>
                </a:cubicBezTo>
                <a:cubicBezTo>
                  <a:pt x="658" y="155"/>
                  <a:pt x="658" y="155"/>
                  <a:pt x="658" y="155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8"/>
                  <a:pt x="656" y="158"/>
                  <a:pt x="656" y="158"/>
                </a:cubicBezTo>
                <a:cubicBezTo>
                  <a:pt x="652" y="158"/>
                  <a:pt x="652" y="158"/>
                  <a:pt x="652" y="158"/>
                </a:cubicBezTo>
                <a:cubicBezTo>
                  <a:pt x="650" y="158"/>
                  <a:pt x="650" y="158"/>
                  <a:pt x="650" y="158"/>
                </a:cubicBezTo>
                <a:cubicBezTo>
                  <a:pt x="649" y="158"/>
                  <a:pt x="649" y="158"/>
                  <a:pt x="649" y="158"/>
                </a:cubicBezTo>
                <a:cubicBezTo>
                  <a:pt x="649" y="157"/>
                  <a:pt x="649" y="157"/>
                  <a:pt x="649" y="157"/>
                </a:cubicBezTo>
                <a:cubicBezTo>
                  <a:pt x="649" y="157"/>
                  <a:pt x="649" y="157"/>
                  <a:pt x="649" y="157"/>
                </a:cubicBezTo>
                <a:cubicBezTo>
                  <a:pt x="648" y="156"/>
                  <a:pt x="648" y="156"/>
                  <a:pt x="648" y="156"/>
                </a:cubicBezTo>
                <a:cubicBezTo>
                  <a:pt x="648" y="155"/>
                  <a:pt x="648" y="155"/>
                  <a:pt x="648" y="155"/>
                </a:cubicBezTo>
                <a:cubicBezTo>
                  <a:pt x="647" y="154"/>
                  <a:pt x="647" y="154"/>
                  <a:pt x="647" y="154"/>
                </a:cubicBezTo>
                <a:cubicBezTo>
                  <a:pt x="646" y="154"/>
                  <a:pt x="646" y="154"/>
                  <a:pt x="646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4" y="154"/>
                  <a:pt x="644" y="154"/>
                  <a:pt x="644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2" y="154"/>
                  <a:pt x="642" y="154"/>
                  <a:pt x="642" y="154"/>
                </a:cubicBezTo>
                <a:cubicBezTo>
                  <a:pt x="641" y="155"/>
                  <a:pt x="641" y="155"/>
                  <a:pt x="641" y="155"/>
                </a:cubicBezTo>
                <a:cubicBezTo>
                  <a:pt x="640" y="156"/>
                  <a:pt x="640" y="156"/>
                  <a:pt x="640" y="156"/>
                </a:cubicBezTo>
                <a:cubicBezTo>
                  <a:pt x="640" y="156"/>
                  <a:pt x="640" y="156"/>
                  <a:pt x="640" y="156"/>
                </a:cubicBezTo>
                <a:cubicBezTo>
                  <a:pt x="640" y="157"/>
                  <a:pt x="640" y="157"/>
                  <a:pt x="640" y="157"/>
                </a:cubicBezTo>
                <a:cubicBezTo>
                  <a:pt x="639" y="157"/>
                  <a:pt x="639" y="157"/>
                  <a:pt x="639" y="157"/>
                </a:cubicBezTo>
                <a:cubicBezTo>
                  <a:pt x="639" y="158"/>
                  <a:pt x="639" y="158"/>
                  <a:pt x="639" y="158"/>
                </a:cubicBezTo>
                <a:cubicBezTo>
                  <a:pt x="635" y="158"/>
                  <a:pt x="635" y="158"/>
                  <a:pt x="635" y="158"/>
                </a:cubicBezTo>
                <a:cubicBezTo>
                  <a:pt x="635" y="155"/>
                  <a:pt x="635" y="155"/>
                  <a:pt x="635" y="155"/>
                </a:cubicBezTo>
                <a:cubicBezTo>
                  <a:pt x="634" y="152"/>
                  <a:pt x="634" y="152"/>
                  <a:pt x="634" y="152"/>
                </a:cubicBezTo>
                <a:cubicBezTo>
                  <a:pt x="620" y="152"/>
                  <a:pt x="620" y="152"/>
                  <a:pt x="620" y="152"/>
                </a:cubicBezTo>
                <a:cubicBezTo>
                  <a:pt x="620" y="157"/>
                  <a:pt x="620" y="157"/>
                  <a:pt x="620" y="157"/>
                </a:cubicBezTo>
                <a:cubicBezTo>
                  <a:pt x="620" y="158"/>
                  <a:pt x="620" y="158"/>
                  <a:pt x="620" y="158"/>
                </a:cubicBezTo>
                <a:cubicBezTo>
                  <a:pt x="619" y="158"/>
                  <a:pt x="619" y="158"/>
                  <a:pt x="619" y="158"/>
                </a:cubicBezTo>
                <a:cubicBezTo>
                  <a:pt x="619" y="186"/>
                  <a:pt x="619" y="186"/>
                  <a:pt x="619" y="186"/>
                </a:cubicBezTo>
                <a:cubicBezTo>
                  <a:pt x="617" y="187"/>
                  <a:pt x="617" y="187"/>
                  <a:pt x="617" y="187"/>
                </a:cubicBezTo>
                <a:cubicBezTo>
                  <a:pt x="617" y="183"/>
                  <a:pt x="617" y="183"/>
                  <a:pt x="617" y="183"/>
                </a:cubicBezTo>
                <a:cubicBezTo>
                  <a:pt x="613" y="183"/>
                  <a:pt x="613" y="183"/>
                  <a:pt x="613" y="183"/>
                </a:cubicBezTo>
                <a:cubicBezTo>
                  <a:pt x="612" y="183"/>
                  <a:pt x="612" y="183"/>
                  <a:pt x="612" y="183"/>
                </a:cubicBezTo>
                <a:cubicBezTo>
                  <a:pt x="612" y="186"/>
                  <a:pt x="612" y="186"/>
                  <a:pt x="612" y="186"/>
                </a:cubicBezTo>
                <a:cubicBezTo>
                  <a:pt x="606" y="186"/>
                  <a:pt x="606" y="186"/>
                  <a:pt x="606" y="186"/>
                </a:cubicBezTo>
                <a:cubicBezTo>
                  <a:pt x="606" y="186"/>
                  <a:pt x="606" y="186"/>
                  <a:pt x="606" y="186"/>
                </a:cubicBezTo>
                <a:cubicBezTo>
                  <a:pt x="606" y="189"/>
                  <a:pt x="606" y="189"/>
                  <a:pt x="606" y="189"/>
                </a:cubicBezTo>
                <a:cubicBezTo>
                  <a:pt x="605" y="189"/>
                  <a:pt x="605" y="189"/>
                  <a:pt x="605" y="189"/>
                </a:cubicBezTo>
                <a:cubicBezTo>
                  <a:pt x="605" y="175"/>
                  <a:pt x="605" y="175"/>
                  <a:pt x="605" y="175"/>
                </a:cubicBezTo>
                <a:cubicBezTo>
                  <a:pt x="604" y="175"/>
                  <a:pt x="604" y="175"/>
                  <a:pt x="604" y="175"/>
                </a:cubicBezTo>
                <a:cubicBezTo>
                  <a:pt x="619" y="158"/>
                  <a:pt x="619" y="158"/>
                  <a:pt x="619" y="158"/>
                </a:cubicBezTo>
                <a:cubicBezTo>
                  <a:pt x="615" y="158"/>
                  <a:pt x="615" y="158"/>
                  <a:pt x="615" y="158"/>
                </a:cubicBezTo>
                <a:cubicBezTo>
                  <a:pt x="615" y="156"/>
                  <a:pt x="615" y="156"/>
                  <a:pt x="615" y="156"/>
                </a:cubicBezTo>
                <a:cubicBezTo>
                  <a:pt x="613" y="157"/>
                  <a:pt x="613" y="157"/>
                  <a:pt x="613" y="157"/>
                </a:cubicBezTo>
                <a:cubicBezTo>
                  <a:pt x="611" y="156"/>
                  <a:pt x="611" y="156"/>
                  <a:pt x="611" y="156"/>
                </a:cubicBezTo>
                <a:cubicBezTo>
                  <a:pt x="611" y="158"/>
                  <a:pt x="611" y="158"/>
                  <a:pt x="611" y="158"/>
                </a:cubicBezTo>
                <a:cubicBezTo>
                  <a:pt x="611" y="158"/>
                  <a:pt x="611" y="158"/>
                  <a:pt x="611" y="158"/>
                </a:cubicBezTo>
                <a:cubicBezTo>
                  <a:pt x="606" y="158"/>
                  <a:pt x="606" y="158"/>
                  <a:pt x="606" y="158"/>
                </a:cubicBezTo>
                <a:cubicBezTo>
                  <a:pt x="606" y="158"/>
                  <a:pt x="606" y="158"/>
                  <a:pt x="606" y="158"/>
                </a:cubicBezTo>
                <a:cubicBezTo>
                  <a:pt x="603" y="158"/>
                  <a:pt x="603" y="158"/>
                  <a:pt x="603" y="158"/>
                </a:cubicBezTo>
                <a:cubicBezTo>
                  <a:pt x="603" y="151"/>
                  <a:pt x="603" y="151"/>
                  <a:pt x="603" y="151"/>
                </a:cubicBezTo>
                <a:cubicBezTo>
                  <a:pt x="597" y="151"/>
                  <a:pt x="597" y="151"/>
                  <a:pt x="597" y="151"/>
                </a:cubicBezTo>
                <a:cubicBezTo>
                  <a:pt x="597" y="153"/>
                  <a:pt x="597" y="153"/>
                  <a:pt x="597" y="153"/>
                </a:cubicBezTo>
                <a:cubicBezTo>
                  <a:pt x="597" y="155"/>
                  <a:pt x="597" y="155"/>
                  <a:pt x="597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75" y="155"/>
                  <a:pt x="575" y="155"/>
                  <a:pt x="575" y="155"/>
                </a:cubicBezTo>
                <a:cubicBezTo>
                  <a:pt x="575" y="153"/>
                  <a:pt x="575" y="153"/>
                  <a:pt x="575" y="153"/>
                </a:cubicBezTo>
                <a:cubicBezTo>
                  <a:pt x="574" y="151"/>
                  <a:pt x="574" y="151"/>
                  <a:pt x="574" y="151"/>
                </a:cubicBezTo>
                <a:cubicBezTo>
                  <a:pt x="568" y="151"/>
                  <a:pt x="568" y="151"/>
                  <a:pt x="568" y="151"/>
                </a:cubicBezTo>
                <a:cubicBezTo>
                  <a:pt x="568" y="157"/>
                  <a:pt x="568" y="157"/>
                  <a:pt x="568" y="157"/>
                </a:cubicBezTo>
                <a:cubicBezTo>
                  <a:pt x="565" y="157"/>
                  <a:pt x="565" y="157"/>
                  <a:pt x="565" y="157"/>
                </a:cubicBezTo>
                <a:cubicBezTo>
                  <a:pt x="565" y="158"/>
                  <a:pt x="565" y="158"/>
                  <a:pt x="565" y="158"/>
                </a:cubicBezTo>
                <a:cubicBezTo>
                  <a:pt x="561" y="158"/>
                  <a:pt x="561" y="158"/>
                  <a:pt x="561" y="158"/>
                </a:cubicBezTo>
                <a:cubicBezTo>
                  <a:pt x="561" y="158"/>
                  <a:pt x="561" y="158"/>
                  <a:pt x="561" y="158"/>
                </a:cubicBezTo>
                <a:cubicBezTo>
                  <a:pt x="560" y="156"/>
                  <a:pt x="560" y="156"/>
                  <a:pt x="560" y="156"/>
                </a:cubicBezTo>
                <a:cubicBezTo>
                  <a:pt x="559" y="157"/>
                  <a:pt x="559" y="157"/>
                  <a:pt x="559" y="157"/>
                </a:cubicBezTo>
                <a:cubicBezTo>
                  <a:pt x="557" y="156"/>
                  <a:pt x="557" y="156"/>
                  <a:pt x="557" y="156"/>
                </a:cubicBezTo>
                <a:cubicBezTo>
                  <a:pt x="557" y="158"/>
                  <a:pt x="557" y="158"/>
                  <a:pt x="557" y="158"/>
                </a:cubicBezTo>
                <a:cubicBezTo>
                  <a:pt x="553" y="158"/>
                  <a:pt x="553" y="158"/>
                  <a:pt x="553" y="158"/>
                </a:cubicBezTo>
                <a:cubicBezTo>
                  <a:pt x="559" y="166"/>
                  <a:pt x="559" y="166"/>
                  <a:pt x="559" y="166"/>
                </a:cubicBezTo>
                <a:cubicBezTo>
                  <a:pt x="559" y="169"/>
                  <a:pt x="559" y="169"/>
                  <a:pt x="559" y="169"/>
                </a:cubicBezTo>
                <a:cubicBezTo>
                  <a:pt x="552" y="173"/>
                  <a:pt x="552" y="173"/>
                  <a:pt x="552" y="173"/>
                </a:cubicBezTo>
                <a:cubicBezTo>
                  <a:pt x="552" y="173"/>
                  <a:pt x="552" y="173"/>
                  <a:pt x="552" y="173"/>
                </a:cubicBezTo>
                <a:cubicBezTo>
                  <a:pt x="549" y="173"/>
                  <a:pt x="549" y="173"/>
                  <a:pt x="549" y="173"/>
                </a:cubicBezTo>
                <a:cubicBezTo>
                  <a:pt x="549" y="173"/>
                  <a:pt x="549" y="173"/>
                  <a:pt x="549" y="173"/>
                </a:cubicBezTo>
                <a:cubicBezTo>
                  <a:pt x="548" y="171"/>
                  <a:pt x="548" y="171"/>
                  <a:pt x="548" y="171"/>
                </a:cubicBezTo>
                <a:cubicBezTo>
                  <a:pt x="539" y="171"/>
                  <a:pt x="539" y="171"/>
                  <a:pt x="539" y="171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538" y="106"/>
                  <a:pt x="538" y="106"/>
                  <a:pt x="538" y="106"/>
                </a:cubicBezTo>
                <a:cubicBezTo>
                  <a:pt x="538" y="106"/>
                  <a:pt x="538" y="106"/>
                  <a:pt x="538" y="106"/>
                </a:cubicBezTo>
                <a:cubicBezTo>
                  <a:pt x="538" y="84"/>
                  <a:pt x="538" y="84"/>
                  <a:pt x="538" y="84"/>
                </a:cubicBezTo>
                <a:cubicBezTo>
                  <a:pt x="537" y="84"/>
                  <a:pt x="537" y="84"/>
                  <a:pt x="537" y="84"/>
                </a:cubicBezTo>
                <a:cubicBezTo>
                  <a:pt x="537" y="55"/>
                  <a:pt x="537" y="55"/>
                  <a:pt x="537" y="55"/>
                </a:cubicBezTo>
                <a:cubicBezTo>
                  <a:pt x="528" y="52"/>
                  <a:pt x="528" y="52"/>
                  <a:pt x="528" y="52"/>
                </a:cubicBezTo>
                <a:cubicBezTo>
                  <a:pt x="526" y="53"/>
                  <a:pt x="526" y="53"/>
                  <a:pt x="526" y="53"/>
                </a:cubicBezTo>
                <a:cubicBezTo>
                  <a:pt x="525" y="52"/>
                  <a:pt x="525" y="52"/>
                  <a:pt x="525" y="52"/>
                </a:cubicBezTo>
                <a:cubicBezTo>
                  <a:pt x="514" y="55"/>
                  <a:pt x="514" y="55"/>
                  <a:pt x="514" y="55"/>
                </a:cubicBezTo>
                <a:cubicBezTo>
                  <a:pt x="514" y="56"/>
                  <a:pt x="514" y="56"/>
                  <a:pt x="514" y="56"/>
                </a:cubicBezTo>
                <a:cubicBezTo>
                  <a:pt x="514" y="56"/>
                  <a:pt x="514" y="56"/>
                  <a:pt x="514" y="56"/>
                </a:cubicBezTo>
                <a:cubicBezTo>
                  <a:pt x="514" y="86"/>
                  <a:pt x="514" y="86"/>
                  <a:pt x="514" y="86"/>
                </a:cubicBezTo>
                <a:cubicBezTo>
                  <a:pt x="514" y="86"/>
                  <a:pt x="514" y="86"/>
                  <a:pt x="514" y="86"/>
                </a:cubicBezTo>
                <a:cubicBezTo>
                  <a:pt x="514" y="105"/>
                  <a:pt x="514" y="105"/>
                  <a:pt x="514" y="105"/>
                </a:cubicBezTo>
                <a:cubicBezTo>
                  <a:pt x="501" y="105"/>
                  <a:pt x="501" y="105"/>
                  <a:pt x="501" y="105"/>
                </a:cubicBezTo>
                <a:cubicBezTo>
                  <a:pt x="500" y="84"/>
                  <a:pt x="500" y="84"/>
                  <a:pt x="500" y="84"/>
                </a:cubicBezTo>
                <a:cubicBezTo>
                  <a:pt x="500" y="84"/>
                  <a:pt x="500" y="84"/>
                  <a:pt x="500" y="84"/>
                </a:cubicBezTo>
                <a:cubicBezTo>
                  <a:pt x="500" y="55"/>
                  <a:pt x="500" y="55"/>
                  <a:pt x="500" y="55"/>
                </a:cubicBezTo>
                <a:cubicBezTo>
                  <a:pt x="491" y="53"/>
                  <a:pt x="491" y="53"/>
                  <a:pt x="491" y="53"/>
                </a:cubicBezTo>
                <a:cubicBezTo>
                  <a:pt x="489" y="53"/>
                  <a:pt x="489" y="53"/>
                  <a:pt x="489" y="53"/>
                </a:cubicBezTo>
                <a:cubicBezTo>
                  <a:pt x="487" y="53"/>
                  <a:pt x="487" y="53"/>
                  <a:pt x="487" y="53"/>
                </a:cubicBezTo>
                <a:cubicBezTo>
                  <a:pt x="478" y="55"/>
                  <a:pt x="478" y="55"/>
                  <a:pt x="478" y="55"/>
                </a:cubicBezTo>
                <a:cubicBezTo>
                  <a:pt x="478" y="56"/>
                  <a:pt x="478" y="56"/>
                  <a:pt x="478" y="56"/>
                </a:cubicBezTo>
                <a:cubicBezTo>
                  <a:pt x="478" y="56"/>
                  <a:pt x="478" y="56"/>
                  <a:pt x="478" y="56"/>
                </a:cubicBezTo>
                <a:cubicBezTo>
                  <a:pt x="478" y="86"/>
                  <a:pt x="478" y="86"/>
                  <a:pt x="478" y="86"/>
                </a:cubicBezTo>
                <a:cubicBezTo>
                  <a:pt x="478" y="86"/>
                  <a:pt x="478" y="86"/>
                  <a:pt x="478" y="86"/>
                </a:cubicBezTo>
                <a:cubicBezTo>
                  <a:pt x="478" y="108"/>
                  <a:pt x="478" y="108"/>
                  <a:pt x="478" y="108"/>
                </a:cubicBezTo>
                <a:cubicBezTo>
                  <a:pt x="478" y="108"/>
                  <a:pt x="478" y="108"/>
                  <a:pt x="478" y="108"/>
                </a:cubicBezTo>
                <a:cubicBezTo>
                  <a:pt x="478" y="163"/>
                  <a:pt x="478" y="163"/>
                  <a:pt x="478" y="163"/>
                </a:cubicBezTo>
                <a:cubicBezTo>
                  <a:pt x="478" y="173"/>
                  <a:pt x="478" y="173"/>
                  <a:pt x="478" y="173"/>
                </a:cubicBezTo>
                <a:cubicBezTo>
                  <a:pt x="476" y="173"/>
                  <a:pt x="476" y="173"/>
                  <a:pt x="476" y="173"/>
                </a:cubicBezTo>
                <a:cubicBezTo>
                  <a:pt x="476" y="173"/>
                  <a:pt x="476" y="173"/>
                  <a:pt x="476" y="173"/>
                </a:cubicBezTo>
                <a:cubicBezTo>
                  <a:pt x="476" y="174"/>
                  <a:pt x="476" y="174"/>
                  <a:pt x="476" y="174"/>
                </a:cubicBezTo>
                <a:cubicBezTo>
                  <a:pt x="471" y="174"/>
                  <a:pt x="471" y="174"/>
                  <a:pt x="471" y="174"/>
                </a:cubicBezTo>
                <a:cubicBezTo>
                  <a:pt x="471" y="175"/>
                  <a:pt x="471" y="175"/>
                  <a:pt x="471" y="175"/>
                </a:cubicBezTo>
                <a:cubicBezTo>
                  <a:pt x="471" y="175"/>
                  <a:pt x="471" y="175"/>
                  <a:pt x="471" y="175"/>
                </a:cubicBezTo>
                <a:cubicBezTo>
                  <a:pt x="471" y="177"/>
                  <a:pt x="471" y="177"/>
                  <a:pt x="471" y="177"/>
                </a:cubicBezTo>
                <a:cubicBezTo>
                  <a:pt x="438" y="177"/>
                  <a:pt x="438" y="177"/>
                  <a:pt x="438" y="177"/>
                </a:cubicBezTo>
                <a:cubicBezTo>
                  <a:pt x="439" y="173"/>
                  <a:pt x="439" y="173"/>
                  <a:pt x="439" y="173"/>
                </a:cubicBezTo>
                <a:cubicBezTo>
                  <a:pt x="439" y="148"/>
                  <a:pt x="439" y="148"/>
                  <a:pt x="439" y="148"/>
                </a:cubicBezTo>
                <a:cubicBezTo>
                  <a:pt x="439" y="148"/>
                  <a:pt x="439" y="148"/>
                  <a:pt x="439" y="148"/>
                </a:cubicBezTo>
                <a:cubicBezTo>
                  <a:pt x="439" y="135"/>
                  <a:pt x="439" y="135"/>
                  <a:pt x="439" y="135"/>
                </a:cubicBezTo>
                <a:cubicBezTo>
                  <a:pt x="438" y="135"/>
                  <a:pt x="438" y="135"/>
                  <a:pt x="438" y="135"/>
                </a:cubicBezTo>
                <a:cubicBezTo>
                  <a:pt x="439" y="124"/>
                  <a:pt x="439" y="124"/>
                  <a:pt x="439" y="124"/>
                </a:cubicBezTo>
                <a:cubicBezTo>
                  <a:pt x="438" y="124"/>
                  <a:pt x="438" y="124"/>
                  <a:pt x="438" y="124"/>
                </a:cubicBezTo>
                <a:cubicBezTo>
                  <a:pt x="438" y="123"/>
                  <a:pt x="438" y="123"/>
                  <a:pt x="438" y="123"/>
                </a:cubicBezTo>
                <a:cubicBezTo>
                  <a:pt x="426" y="122"/>
                  <a:pt x="426" y="122"/>
                  <a:pt x="426" y="122"/>
                </a:cubicBezTo>
                <a:cubicBezTo>
                  <a:pt x="425" y="122"/>
                  <a:pt x="425" y="122"/>
                  <a:pt x="425" y="122"/>
                </a:cubicBezTo>
                <a:cubicBezTo>
                  <a:pt x="424" y="122"/>
                  <a:pt x="424" y="122"/>
                  <a:pt x="424" y="12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12" y="110"/>
                  <a:pt x="412" y="110"/>
                  <a:pt x="412" y="110"/>
                </a:cubicBezTo>
                <a:cubicBezTo>
                  <a:pt x="410" y="110"/>
                  <a:pt x="410" y="110"/>
                  <a:pt x="410" y="110"/>
                </a:cubicBezTo>
                <a:cubicBezTo>
                  <a:pt x="410" y="110"/>
                  <a:pt x="410" y="110"/>
                  <a:pt x="410" y="110"/>
                </a:cubicBezTo>
                <a:cubicBezTo>
                  <a:pt x="410" y="101"/>
                  <a:pt x="410" y="101"/>
                  <a:pt x="410" y="101"/>
                </a:cubicBezTo>
                <a:cubicBezTo>
                  <a:pt x="409" y="101"/>
                  <a:pt x="409" y="101"/>
                  <a:pt x="409" y="101"/>
                </a:cubicBezTo>
                <a:cubicBezTo>
                  <a:pt x="409" y="100"/>
                  <a:pt x="409" y="100"/>
                  <a:pt x="409" y="100"/>
                </a:cubicBezTo>
                <a:cubicBezTo>
                  <a:pt x="397" y="98"/>
                  <a:pt x="397" y="98"/>
                  <a:pt x="397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4" y="98"/>
                  <a:pt x="394" y="98"/>
                  <a:pt x="394" y="98"/>
                </a:cubicBezTo>
                <a:cubicBezTo>
                  <a:pt x="384" y="100"/>
                  <a:pt x="384" y="100"/>
                  <a:pt x="384" y="100"/>
                </a:cubicBezTo>
                <a:cubicBezTo>
                  <a:pt x="384" y="112"/>
                  <a:pt x="384" y="112"/>
                  <a:pt x="384" y="112"/>
                </a:cubicBezTo>
                <a:cubicBezTo>
                  <a:pt x="384" y="112"/>
                  <a:pt x="384" y="112"/>
                  <a:pt x="384" y="112"/>
                </a:cubicBezTo>
                <a:cubicBezTo>
                  <a:pt x="384" y="124"/>
                  <a:pt x="384" y="124"/>
                  <a:pt x="384" y="124"/>
                </a:cubicBezTo>
                <a:cubicBezTo>
                  <a:pt x="383" y="124"/>
                  <a:pt x="383" y="124"/>
                  <a:pt x="383" y="124"/>
                </a:cubicBezTo>
                <a:cubicBezTo>
                  <a:pt x="383" y="173"/>
                  <a:pt x="383" y="173"/>
                  <a:pt x="383" y="173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78" y="189"/>
                  <a:pt x="378" y="189"/>
                  <a:pt x="378" y="189"/>
                </a:cubicBezTo>
                <a:cubicBezTo>
                  <a:pt x="378" y="189"/>
                  <a:pt x="378" y="189"/>
                  <a:pt x="378" y="189"/>
                </a:cubicBezTo>
                <a:cubicBezTo>
                  <a:pt x="378" y="184"/>
                  <a:pt x="378" y="184"/>
                  <a:pt x="378" y="184"/>
                </a:cubicBezTo>
                <a:cubicBezTo>
                  <a:pt x="378" y="183"/>
                  <a:pt x="378" y="183"/>
                  <a:pt x="378" y="183"/>
                </a:cubicBezTo>
                <a:cubicBezTo>
                  <a:pt x="375" y="183"/>
                  <a:pt x="375" y="183"/>
                  <a:pt x="375" y="183"/>
                </a:cubicBezTo>
                <a:cubicBezTo>
                  <a:pt x="369" y="169"/>
                  <a:pt x="369" y="169"/>
                  <a:pt x="369" y="169"/>
                </a:cubicBezTo>
                <a:cubicBezTo>
                  <a:pt x="366" y="161"/>
                  <a:pt x="366" y="161"/>
                  <a:pt x="366" y="161"/>
                </a:cubicBezTo>
                <a:cubicBezTo>
                  <a:pt x="364" y="154"/>
                  <a:pt x="364" y="154"/>
                  <a:pt x="364" y="154"/>
                </a:cubicBezTo>
                <a:cubicBezTo>
                  <a:pt x="363" y="148"/>
                  <a:pt x="363" y="148"/>
                  <a:pt x="363" y="148"/>
                </a:cubicBezTo>
                <a:cubicBezTo>
                  <a:pt x="361" y="137"/>
                  <a:pt x="361" y="137"/>
                  <a:pt x="361" y="137"/>
                </a:cubicBezTo>
                <a:cubicBezTo>
                  <a:pt x="361" y="129"/>
                  <a:pt x="361" y="129"/>
                  <a:pt x="361" y="129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64" y="125"/>
                  <a:pt x="364" y="125"/>
                  <a:pt x="364" y="125"/>
                </a:cubicBezTo>
                <a:cubicBezTo>
                  <a:pt x="364" y="120"/>
                  <a:pt x="364" y="120"/>
                  <a:pt x="364" y="120"/>
                </a:cubicBezTo>
                <a:cubicBezTo>
                  <a:pt x="364" y="118"/>
                  <a:pt x="364" y="118"/>
                  <a:pt x="364" y="118"/>
                </a:cubicBezTo>
                <a:cubicBezTo>
                  <a:pt x="362" y="118"/>
                  <a:pt x="362" y="118"/>
                  <a:pt x="362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03"/>
                  <a:pt x="360" y="103"/>
                  <a:pt x="360" y="103"/>
                </a:cubicBezTo>
                <a:cubicBezTo>
                  <a:pt x="359" y="88"/>
                  <a:pt x="359" y="88"/>
                  <a:pt x="359" y="88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1" y="70"/>
                  <a:pt x="361" y="70"/>
                  <a:pt x="361" y="70"/>
                </a:cubicBezTo>
                <a:cubicBezTo>
                  <a:pt x="361" y="69"/>
                  <a:pt x="361" y="69"/>
                  <a:pt x="361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59" y="68"/>
                  <a:pt x="359" y="68"/>
                  <a:pt x="359" y="68"/>
                </a:cubicBezTo>
                <a:cubicBezTo>
                  <a:pt x="359" y="65"/>
                  <a:pt x="359" y="65"/>
                  <a:pt x="359" y="65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60" y="64"/>
                  <a:pt x="360" y="64"/>
                  <a:pt x="360" y="64"/>
                </a:cubicBezTo>
                <a:cubicBezTo>
                  <a:pt x="360" y="63"/>
                  <a:pt x="360" y="63"/>
                  <a:pt x="360" y="63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0" y="56"/>
                  <a:pt x="360" y="56"/>
                  <a:pt x="360" y="56"/>
                </a:cubicBezTo>
                <a:cubicBezTo>
                  <a:pt x="360" y="55"/>
                  <a:pt x="360" y="55"/>
                  <a:pt x="360" y="55"/>
                </a:cubicBezTo>
                <a:cubicBezTo>
                  <a:pt x="359" y="55"/>
                  <a:pt x="359" y="55"/>
                  <a:pt x="359" y="55"/>
                </a:cubicBezTo>
                <a:cubicBezTo>
                  <a:pt x="358" y="55"/>
                  <a:pt x="358" y="55"/>
                  <a:pt x="358" y="55"/>
                </a:cubicBezTo>
                <a:cubicBezTo>
                  <a:pt x="358" y="55"/>
                  <a:pt x="358" y="55"/>
                  <a:pt x="358" y="55"/>
                </a:cubicBezTo>
                <a:cubicBezTo>
                  <a:pt x="358" y="37"/>
                  <a:pt x="358" y="37"/>
                  <a:pt x="358" y="37"/>
                </a:cubicBezTo>
                <a:cubicBezTo>
                  <a:pt x="358" y="28"/>
                  <a:pt x="358" y="28"/>
                  <a:pt x="358" y="28"/>
                </a:cubicBezTo>
                <a:cubicBezTo>
                  <a:pt x="358" y="27"/>
                  <a:pt x="358" y="27"/>
                  <a:pt x="358" y="27"/>
                </a:cubicBezTo>
                <a:cubicBezTo>
                  <a:pt x="357" y="27"/>
                  <a:pt x="357" y="27"/>
                  <a:pt x="357" y="27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27"/>
                  <a:pt x="357" y="27"/>
                  <a:pt x="357" y="27"/>
                </a:cubicBezTo>
                <a:cubicBezTo>
                  <a:pt x="356" y="27"/>
                  <a:pt x="356" y="27"/>
                  <a:pt x="356" y="27"/>
                </a:cubicBezTo>
                <a:cubicBezTo>
                  <a:pt x="356" y="37"/>
                  <a:pt x="356" y="37"/>
                  <a:pt x="356" y="37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5" y="55"/>
                  <a:pt x="355" y="55"/>
                  <a:pt x="355" y="55"/>
                </a:cubicBezTo>
                <a:cubicBezTo>
                  <a:pt x="354" y="55"/>
                  <a:pt x="354" y="55"/>
                  <a:pt x="354" y="55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61"/>
                  <a:pt x="353" y="61"/>
                  <a:pt x="353" y="61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3"/>
                  <a:pt x="353" y="63"/>
                  <a:pt x="353" y="63"/>
                </a:cubicBezTo>
                <a:cubicBezTo>
                  <a:pt x="354" y="63"/>
                  <a:pt x="354" y="63"/>
                  <a:pt x="354" y="63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55" y="64"/>
                  <a:pt x="355" y="64"/>
                  <a:pt x="355" y="64"/>
                </a:cubicBezTo>
                <a:cubicBezTo>
                  <a:pt x="355" y="68"/>
                  <a:pt x="355" y="68"/>
                  <a:pt x="355" y="68"/>
                </a:cubicBezTo>
                <a:cubicBezTo>
                  <a:pt x="354" y="68"/>
                  <a:pt x="354" y="68"/>
                  <a:pt x="354" y="68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4" y="71"/>
                  <a:pt x="354" y="71"/>
                  <a:pt x="354" y="71"/>
                </a:cubicBezTo>
                <a:cubicBezTo>
                  <a:pt x="355" y="71"/>
                  <a:pt x="355" y="71"/>
                  <a:pt x="355" y="71"/>
                </a:cubicBezTo>
                <a:cubicBezTo>
                  <a:pt x="354" y="87"/>
                  <a:pt x="354" y="87"/>
                  <a:pt x="354" y="87"/>
                </a:cubicBezTo>
                <a:cubicBezTo>
                  <a:pt x="353" y="102"/>
                  <a:pt x="353" y="102"/>
                  <a:pt x="353" y="102"/>
                </a:cubicBezTo>
                <a:cubicBezTo>
                  <a:pt x="352" y="118"/>
                  <a:pt x="352" y="118"/>
                  <a:pt x="352" y="118"/>
                </a:cubicBezTo>
                <a:cubicBezTo>
                  <a:pt x="350" y="118"/>
                  <a:pt x="350" y="118"/>
                  <a:pt x="350" y="118"/>
                </a:cubicBezTo>
                <a:cubicBezTo>
                  <a:pt x="348" y="118"/>
                  <a:pt x="348" y="118"/>
                  <a:pt x="348" y="118"/>
                </a:cubicBezTo>
                <a:cubicBezTo>
                  <a:pt x="349" y="124"/>
                  <a:pt x="349" y="124"/>
                  <a:pt x="349" y="124"/>
                </a:cubicBezTo>
                <a:cubicBezTo>
                  <a:pt x="349" y="125"/>
                  <a:pt x="349" y="125"/>
                  <a:pt x="349" y="125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8"/>
                  <a:pt x="351" y="128"/>
                  <a:pt x="351" y="128"/>
                </a:cubicBezTo>
                <a:cubicBezTo>
                  <a:pt x="351" y="137"/>
                  <a:pt x="351" y="137"/>
                  <a:pt x="351" y="137"/>
                </a:cubicBezTo>
                <a:cubicBezTo>
                  <a:pt x="349" y="148"/>
                  <a:pt x="349" y="148"/>
                  <a:pt x="349" y="148"/>
                </a:cubicBezTo>
                <a:cubicBezTo>
                  <a:pt x="348" y="154"/>
                  <a:pt x="348" y="154"/>
                  <a:pt x="348" y="154"/>
                </a:cubicBezTo>
                <a:cubicBezTo>
                  <a:pt x="346" y="161"/>
                  <a:pt x="346" y="161"/>
                  <a:pt x="346" y="161"/>
                </a:cubicBezTo>
                <a:cubicBezTo>
                  <a:pt x="343" y="169"/>
                  <a:pt x="343" y="169"/>
                  <a:pt x="343" y="169"/>
                </a:cubicBezTo>
                <a:cubicBezTo>
                  <a:pt x="336" y="183"/>
                  <a:pt x="336" y="183"/>
                  <a:pt x="336" y="183"/>
                </a:cubicBezTo>
                <a:cubicBezTo>
                  <a:pt x="335" y="183"/>
                  <a:pt x="335" y="183"/>
                  <a:pt x="335" y="183"/>
                </a:cubicBezTo>
                <a:cubicBezTo>
                  <a:pt x="334" y="183"/>
                  <a:pt x="334" y="183"/>
                  <a:pt x="334" y="183"/>
                </a:cubicBezTo>
                <a:cubicBezTo>
                  <a:pt x="332" y="183"/>
                  <a:pt x="332" y="183"/>
                  <a:pt x="332" y="183"/>
                </a:cubicBezTo>
                <a:cubicBezTo>
                  <a:pt x="332" y="183"/>
                  <a:pt x="332" y="183"/>
                  <a:pt x="332" y="183"/>
                </a:cubicBezTo>
                <a:cubicBezTo>
                  <a:pt x="331" y="183"/>
                  <a:pt x="331" y="183"/>
                  <a:pt x="331" y="183"/>
                </a:cubicBezTo>
                <a:cubicBezTo>
                  <a:pt x="329" y="183"/>
                  <a:pt x="329" y="183"/>
                  <a:pt x="329" y="183"/>
                </a:cubicBezTo>
                <a:cubicBezTo>
                  <a:pt x="329" y="183"/>
                  <a:pt x="329" y="183"/>
                  <a:pt x="329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5" y="183"/>
                  <a:pt x="325" y="183"/>
                  <a:pt x="325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3" y="183"/>
                  <a:pt x="323" y="183"/>
                  <a:pt x="323" y="183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3" y="179"/>
                  <a:pt x="323" y="179"/>
                  <a:pt x="323" y="179"/>
                </a:cubicBezTo>
                <a:cubicBezTo>
                  <a:pt x="321" y="179"/>
                  <a:pt x="321" y="179"/>
                  <a:pt x="321" y="179"/>
                </a:cubicBezTo>
                <a:cubicBezTo>
                  <a:pt x="320" y="167"/>
                  <a:pt x="320" y="167"/>
                  <a:pt x="320" y="167"/>
                </a:cubicBezTo>
                <a:cubicBezTo>
                  <a:pt x="320" y="167"/>
                  <a:pt x="320" y="167"/>
                  <a:pt x="320" y="167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0" y="112"/>
                  <a:pt x="320" y="112"/>
                  <a:pt x="320" y="112"/>
                </a:cubicBezTo>
                <a:cubicBezTo>
                  <a:pt x="320" y="112"/>
                  <a:pt x="320" y="112"/>
                  <a:pt x="320" y="112"/>
                </a:cubicBezTo>
                <a:cubicBezTo>
                  <a:pt x="320" y="110"/>
                  <a:pt x="320" y="110"/>
                  <a:pt x="320" y="110"/>
                </a:cubicBezTo>
                <a:cubicBezTo>
                  <a:pt x="320" y="110"/>
                  <a:pt x="320" y="110"/>
                  <a:pt x="320" y="110"/>
                </a:cubicBezTo>
                <a:cubicBezTo>
                  <a:pt x="319" y="110"/>
                  <a:pt x="319" y="110"/>
                  <a:pt x="319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0" y="109"/>
                  <a:pt x="310" y="109"/>
                  <a:pt x="310" y="109"/>
                </a:cubicBezTo>
                <a:cubicBezTo>
                  <a:pt x="310" y="109"/>
                  <a:pt x="310" y="109"/>
                  <a:pt x="310" y="109"/>
                </a:cubicBezTo>
                <a:cubicBezTo>
                  <a:pt x="313" y="110"/>
                  <a:pt x="313" y="110"/>
                  <a:pt x="313" y="110"/>
                </a:cubicBezTo>
                <a:cubicBezTo>
                  <a:pt x="310" y="110"/>
                  <a:pt x="310" y="110"/>
                  <a:pt x="310" y="110"/>
                </a:cubicBezTo>
                <a:cubicBezTo>
                  <a:pt x="310" y="110"/>
                  <a:pt x="310" y="110"/>
                  <a:pt x="310" y="110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6" y="110"/>
                  <a:pt x="306" y="110"/>
                </a:cubicBezTo>
                <a:cubicBezTo>
                  <a:pt x="301" y="110"/>
                  <a:pt x="301" y="110"/>
                  <a:pt x="301" y="110"/>
                </a:cubicBezTo>
                <a:cubicBezTo>
                  <a:pt x="300" y="110"/>
                  <a:pt x="300" y="110"/>
                  <a:pt x="300" y="110"/>
                </a:cubicBezTo>
                <a:cubicBezTo>
                  <a:pt x="298" y="110"/>
                  <a:pt x="298" y="110"/>
                  <a:pt x="298" y="110"/>
                </a:cubicBezTo>
                <a:cubicBezTo>
                  <a:pt x="298" y="110"/>
                  <a:pt x="298" y="110"/>
                  <a:pt x="298" y="110"/>
                </a:cubicBezTo>
                <a:cubicBezTo>
                  <a:pt x="295" y="110"/>
                  <a:pt x="295" y="110"/>
                  <a:pt x="295" y="110"/>
                </a:cubicBezTo>
                <a:cubicBezTo>
                  <a:pt x="298" y="109"/>
                  <a:pt x="298" y="109"/>
                  <a:pt x="298" y="109"/>
                </a:cubicBezTo>
                <a:cubicBezTo>
                  <a:pt x="298" y="109"/>
                  <a:pt x="298" y="109"/>
                  <a:pt x="298" y="109"/>
                </a:cubicBezTo>
                <a:cubicBezTo>
                  <a:pt x="294" y="109"/>
                  <a:pt x="294" y="109"/>
                  <a:pt x="294" y="109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2" y="110"/>
                  <a:pt x="292" y="110"/>
                  <a:pt x="292" y="110"/>
                </a:cubicBezTo>
                <a:cubicBezTo>
                  <a:pt x="289" y="110"/>
                  <a:pt x="289" y="110"/>
                  <a:pt x="289" y="110"/>
                </a:cubicBezTo>
                <a:cubicBezTo>
                  <a:pt x="287" y="109"/>
                  <a:pt x="287" y="109"/>
                  <a:pt x="287" y="109"/>
                </a:cubicBezTo>
                <a:cubicBezTo>
                  <a:pt x="287" y="109"/>
                  <a:pt x="287" y="109"/>
                  <a:pt x="287" y="109"/>
                </a:cubicBezTo>
                <a:cubicBezTo>
                  <a:pt x="287" y="111"/>
                  <a:pt x="287" y="111"/>
                  <a:pt x="287" y="111"/>
                </a:cubicBezTo>
                <a:cubicBezTo>
                  <a:pt x="287" y="111"/>
                  <a:pt x="287" y="111"/>
                  <a:pt x="287" y="111"/>
                </a:cubicBezTo>
                <a:cubicBezTo>
                  <a:pt x="287" y="174"/>
                  <a:pt x="287" y="174"/>
                  <a:pt x="287" y="174"/>
                </a:cubicBezTo>
                <a:cubicBezTo>
                  <a:pt x="287" y="176"/>
                  <a:pt x="287" y="176"/>
                  <a:pt x="287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66"/>
                  <a:pt x="283" y="166"/>
                  <a:pt x="283" y="166"/>
                </a:cubicBezTo>
                <a:cubicBezTo>
                  <a:pt x="276" y="165"/>
                  <a:pt x="276" y="165"/>
                  <a:pt x="276" y="165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77"/>
                  <a:pt x="276" y="77"/>
                  <a:pt x="276" y="77"/>
                </a:cubicBezTo>
                <a:cubicBezTo>
                  <a:pt x="272" y="77"/>
                  <a:pt x="272" y="77"/>
                  <a:pt x="272" y="77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8"/>
                  <a:pt x="272" y="58"/>
                  <a:pt x="272" y="58"/>
                </a:cubicBezTo>
                <a:cubicBezTo>
                  <a:pt x="271" y="57"/>
                  <a:pt x="271" y="57"/>
                  <a:pt x="271" y="57"/>
                </a:cubicBezTo>
                <a:cubicBezTo>
                  <a:pt x="270" y="58"/>
                  <a:pt x="270" y="58"/>
                  <a:pt x="270" y="58"/>
                </a:cubicBezTo>
                <a:cubicBezTo>
                  <a:pt x="270" y="59"/>
                  <a:pt x="270" y="59"/>
                  <a:pt x="270" y="59"/>
                </a:cubicBezTo>
                <a:cubicBezTo>
                  <a:pt x="270" y="48"/>
                  <a:pt x="270" y="48"/>
                  <a:pt x="270" y="48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69" y="46"/>
                  <a:pt x="269" y="46"/>
                  <a:pt x="269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39"/>
                  <a:pt x="268" y="39"/>
                  <a:pt x="268" y="39"/>
                </a:cubicBezTo>
                <a:cubicBezTo>
                  <a:pt x="268" y="38"/>
                  <a:pt x="268" y="38"/>
                  <a:pt x="268" y="38"/>
                </a:cubicBezTo>
                <a:cubicBezTo>
                  <a:pt x="265" y="38"/>
                  <a:pt x="265" y="38"/>
                  <a:pt x="265" y="38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4" y="23"/>
                  <a:pt x="264" y="23"/>
                  <a:pt x="264" y="23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5" y="19"/>
                  <a:pt x="265" y="19"/>
                  <a:pt x="265" y="19"/>
                </a:cubicBezTo>
                <a:cubicBezTo>
                  <a:pt x="264" y="19"/>
                  <a:pt x="264" y="19"/>
                  <a:pt x="264" y="19"/>
                </a:cubicBezTo>
                <a:cubicBezTo>
                  <a:pt x="264" y="18"/>
                  <a:pt x="264" y="18"/>
                  <a:pt x="264" y="18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3" y="17"/>
                  <a:pt x="263" y="17"/>
                  <a:pt x="263" y="17"/>
                </a:cubicBezTo>
                <a:cubicBezTo>
                  <a:pt x="263" y="15"/>
                  <a:pt x="263" y="15"/>
                  <a:pt x="263" y="15"/>
                </a:cubicBezTo>
                <a:cubicBezTo>
                  <a:pt x="263" y="12"/>
                  <a:pt x="263" y="12"/>
                  <a:pt x="263" y="12"/>
                </a:cubicBezTo>
                <a:cubicBezTo>
                  <a:pt x="263" y="10"/>
                  <a:pt x="263" y="10"/>
                  <a:pt x="263" y="10"/>
                </a:cubicBezTo>
                <a:cubicBezTo>
                  <a:pt x="263" y="7"/>
                  <a:pt x="263" y="7"/>
                  <a:pt x="263" y="7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2"/>
                  <a:pt x="263" y="2"/>
                  <a:pt x="263" y="2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2"/>
                  <a:pt x="263" y="2"/>
                  <a:pt x="263" y="2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7"/>
                  <a:pt x="263" y="7"/>
                  <a:pt x="263" y="7"/>
                </a:cubicBezTo>
                <a:cubicBezTo>
                  <a:pt x="263" y="10"/>
                  <a:pt x="263" y="10"/>
                  <a:pt x="263" y="10"/>
                </a:cubicBezTo>
                <a:cubicBezTo>
                  <a:pt x="263" y="12"/>
                  <a:pt x="263" y="12"/>
                  <a:pt x="263" y="12"/>
                </a:cubicBezTo>
                <a:cubicBezTo>
                  <a:pt x="263" y="14"/>
                  <a:pt x="263" y="14"/>
                  <a:pt x="263" y="14"/>
                </a:cubicBezTo>
                <a:cubicBezTo>
                  <a:pt x="263" y="17"/>
                  <a:pt x="263" y="17"/>
                  <a:pt x="263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1" y="18"/>
                  <a:pt x="261" y="18"/>
                  <a:pt x="261" y="18"/>
                </a:cubicBezTo>
                <a:cubicBezTo>
                  <a:pt x="262" y="19"/>
                  <a:pt x="262" y="19"/>
                  <a:pt x="262" y="19"/>
                </a:cubicBezTo>
                <a:cubicBezTo>
                  <a:pt x="262" y="19"/>
                  <a:pt x="262" y="19"/>
                  <a:pt x="262" y="19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2" y="23"/>
                  <a:pt x="262" y="23"/>
                  <a:pt x="262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38"/>
                  <a:pt x="261" y="38"/>
                  <a:pt x="261" y="38"/>
                </a:cubicBezTo>
                <a:cubicBezTo>
                  <a:pt x="258" y="38"/>
                  <a:pt x="258" y="38"/>
                  <a:pt x="258" y="38"/>
                </a:cubicBezTo>
                <a:cubicBezTo>
                  <a:pt x="258" y="47"/>
                  <a:pt x="258" y="47"/>
                  <a:pt x="258" y="47"/>
                </a:cubicBezTo>
                <a:cubicBezTo>
                  <a:pt x="257" y="47"/>
                  <a:pt x="257" y="47"/>
                  <a:pt x="257" y="47"/>
                </a:cubicBezTo>
                <a:cubicBezTo>
                  <a:pt x="258" y="47"/>
                  <a:pt x="258" y="47"/>
                  <a:pt x="258" y="47"/>
                </a:cubicBezTo>
                <a:cubicBezTo>
                  <a:pt x="258" y="46"/>
                  <a:pt x="258" y="46"/>
                  <a:pt x="258" y="46"/>
                </a:cubicBezTo>
                <a:cubicBezTo>
                  <a:pt x="258" y="45"/>
                  <a:pt x="258" y="45"/>
                  <a:pt x="258" y="45"/>
                </a:cubicBezTo>
                <a:cubicBezTo>
                  <a:pt x="258" y="45"/>
                  <a:pt x="258" y="45"/>
                  <a:pt x="258" y="45"/>
                </a:cubicBezTo>
                <a:cubicBezTo>
                  <a:pt x="257" y="45"/>
                  <a:pt x="257" y="45"/>
                  <a:pt x="257" y="45"/>
                </a:cubicBezTo>
                <a:cubicBezTo>
                  <a:pt x="256" y="46"/>
                  <a:pt x="256" y="46"/>
                  <a:pt x="256" y="46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57" y="47"/>
                  <a:pt x="257" y="47"/>
                  <a:pt x="257" y="47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56" y="59"/>
                  <a:pt x="256" y="59"/>
                  <a:pt x="256" y="59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55" y="58"/>
                  <a:pt x="255" y="58"/>
                  <a:pt x="255" y="58"/>
                </a:cubicBezTo>
                <a:cubicBezTo>
                  <a:pt x="256" y="57"/>
                  <a:pt x="256" y="57"/>
                  <a:pt x="256" y="57"/>
                </a:cubicBezTo>
                <a:cubicBezTo>
                  <a:pt x="256" y="56"/>
                  <a:pt x="256" y="56"/>
                  <a:pt x="256" y="56"/>
                </a:cubicBezTo>
                <a:cubicBezTo>
                  <a:pt x="255" y="56"/>
                  <a:pt x="255" y="56"/>
                  <a:pt x="255" y="56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7"/>
                  <a:pt x="254" y="57"/>
                  <a:pt x="254" y="57"/>
                </a:cubicBezTo>
                <a:cubicBezTo>
                  <a:pt x="254" y="58"/>
                  <a:pt x="254" y="58"/>
                  <a:pt x="254" y="58"/>
                </a:cubicBezTo>
                <a:cubicBezTo>
                  <a:pt x="254" y="59"/>
                  <a:pt x="254" y="59"/>
                  <a:pt x="254" y="59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3" y="77"/>
                  <a:pt x="253" y="77"/>
                  <a:pt x="253" y="77"/>
                </a:cubicBezTo>
                <a:cubicBezTo>
                  <a:pt x="250" y="77"/>
                  <a:pt x="250" y="77"/>
                  <a:pt x="250" y="77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182"/>
                  <a:pt x="250" y="182"/>
                  <a:pt x="250" y="182"/>
                </a:cubicBezTo>
                <a:cubicBezTo>
                  <a:pt x="250" y="185"/>
                  <a:pt x="250" y="185"/>
                  <a:pt x="250" y="185"/>
                </a:cubicBezTo>
                <a:cubicBezTo>
                  <a:pt x="250" y="189"/>
                  <a:pt x="250" y="189"/>
                  <a:pt x="250" y="189"/>
                </a:cubicBezTo>
                <a:cubicBezTo>
                  <a:pt x="243" y="189"/>
                  <a:pt x="243" y="189"/>
                  <a:pt x="243" y="189"/>
                </a:cubicBezTo>
                <a:cubicBezTo>
                  <a:pt x="243" y="95"/>
                  <a:pt x="243" y="95"/>
                  <a:pt x="243" y="95"/>
                </a:cubicBezTo>
                <a:cubicBezTo>
                  <a:pt x="237" y="92"/>
                  <a:pt x="237" y="92"/>
                  <a:pt x="237" y="92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4" y="95"/>
                  <a:pt x="204" y="95"/>
                  <a:pt x="204" y="95"/>
                </a:cubicBezTo>
                <a:cubicBezTo>
                  <a:pt x="204" y="189"/>
                  <a:pt x="204" y="189"/>
                  <a:pt x="204" y="189"/>
                </a:cubicBezTo>
                <a:cubicBezTo>
                  <a:pt x="197" y="189"/>
                  <a:pt x="197" y="189"/>
                  <a:pt x="197" y="189"/>
                </a:cubicBezTo>
                <a:cubicBezTo>
                  <a:pt x="197" y="189"/>
                  <a:pt x="197" y="189"/>
                  <a:pt x="197" y="189"/>
                </a:cubicBezTo>
                <a:cubicBezTo>
                  <a:pt x="198" y="189"/>
                  <a:pt x="198" y="189"/>
                  <a:pt x="198" y="189"/>
                </a:cubicBezTo>
                <a:cubicBezTo>
                  <a:pt x="198" y="189"/>
                  <a:pt x="198" y="189"/>
                  <a:pt x="198" y="189"/>
                </a:cubicBezTo>
                <a:cubicBezTo>
                  <a:pt x="198" y="188"/>
                  <a:pt x="198" y="188"/>
                  <a:pt x="198" y="188"/>
                </a:cubicBezTo>
                <a:cubicBezTo>
                  <a:pt x="198" y="188"/>
                  <a:pt x="198" y="188"/>
                  <a:pt x="198" y="188"/>
                </a:cubicBezTo>
                <a:cubicBezTo>
                  <a:pt x="197" y="188"/>
                  <a:pt x="197" y="188"/>
                  <a:pt x="197" y="188"/>
                </a:cubicBezTo>
                <a:cubicBezTo>
                  <a:pt x="197" y="188"/>
                  <a:pt x="197" y="188"/>
                  <a:pt x="197" y="188"/>
                </a:cubicBezTo>
                <a:cubicBezTo>
                  <a:pt x="196" y="118"/>
                  <a:pt x="196" y="118"/>
                  <a:pt x="196" y="118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193" y="95"/>
                  <a:pt x="193" y="95"/>
                  <a:pt x="193" y="95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0" y="94"/>
                  <a:pt x="180" y="94"/>
                  <a:pt x="180" y="94"/>
                </a:cubicBezTo>
                <a:cubicBezTo>
                  <a:pt x="179" y="94"/>
                  <a:pt x="179" y="94"/>
                  <a:pt x="179" y="94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100"/>
                  <a:pt x="173" y="100"/>
                  <a:pt x="173" y="100"/>
                </a:cubicBezTo>
                <a:cubicBezTo>
                  <a:pt x="173" y="106"/>
                  <a:pt x="173" y="106"/>
                  <a:pt x="173" y="106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72" y="118"/>
                  <a:pt x="172" y="118"/>
                  <a:pt x="172" y="118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69" y="183"/>
                  <a:pt x="169" y="183"/>
                  <a:pt x="169" y="183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8" y="182"/>
                  <a:pt x="168" y="182"/>
                  <a:pt x="168" y="182"/>
                </a:cubicBezTo>
                <a:cubicBezTo>
                  <a:pt x="168" y="183"/>
                  <a:pt x="168" y="183"/>
                  <a:pt x="168" y="183"/>
                </a:cubicBezTo>
                <a:cubicBezTo>
                  <a:pt x="165" y="183"/>
                  <a:pt x="165" y="183"/>
                  <a:pt x="165" y="183"/>
                </a:cubicBezTo>
                <a:cubicBezTo>
                  <a:pt x="165" y="182"/>
                  <a:pt x="165" y="182"/>
                  <a:pt x="165" y="182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64" y="179"/>
                  <a:pt x="164" y="179"/>
                  <a:pt x="164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0" y="179"/>
                  <a:pt x="160" y="179"/>
                  <a:pt x="160" y="179"/>
                </a:cubicBezTo>
                <a:cubicBezTo>
                  <a:pt x="159" y="179"/>
                  <a:pt x="159" y="179"/>
                  <a:pt x="159" y="179"/>
                </a:cubicBezTo>
                <a:cubicBezTo>
                  <a:pt x="159" y="179"/>
                  <a:pt x="159" y="179"/>
                  <a:pt x="159" y="179"/>
                </a:cubicBezTo>
                <a:cubicBezTo>
                  <a:pt x="158" y="178"/>
                  <a:pt x="158" y="178"/>
                  <a:pt x="158" y="178"/>
                </a:cubicBezTo>
                <a:cubicBezTo>
                  <a:pt x="158" y="178"/>
                  <a:pt x="158" y="178"/>
                  <a:pt x="158" y="178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7" y="176"/>
                  <a:pt x="157" y="176"/>
                  <a:pt x="157" y="176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38" y="175"/>
                  <a:pt x="138" y="175"/>
                  <a:pt x="138" y="175"/>
                </a:cubicBezTo>
                <a:cubicBezTo>
                  <a:pt x="138" y="179"/>
                  <a:pt x="138" y="179"/>
                  <a:pt x="138" y="179"/>
                </a:cubicBezTo>
                <a:cubicBezTo>
                  <a:pt x="135" y="179"/>
                  <a:pt x="135" y="179"/>
                  <a:pt x="135" y="179"/>
                </a:cubicBezTo>
                <a:cubicBezTo>
                  <a:pt x="134" y="179"/>
                  <a:pt x="134" y="179"/>
                  <a:pt x="134" y="179"/>
                </a:cubicBezTo>
                <a:cubicBezTo>
                  <a:pt x="134" y="179"/>
                  <a:pt x="134" y="179"/>
                  <a:pt x="134" y="179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3" y="96"/>
                  <a:pt x="133" y="96"/>
                  <a:pt x="133" y="96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1" y="93"/>
                  <a:pt x="131" y="93"/>
                  <a:pt x="131" y="93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0"/>
                  <a:pt x="130" y="90"/>
                  <a:pt x="130" y="90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28" y="89"/>
                  <a:pt x="128" y="89"/>
                  <a:pt x="128" y="89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2"/>
                  <a:pt x="129" y="72"/>
                  <a:pt x="129" y="72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129" y="69"/>
                  <a:pt x="129" y="69"/>
                  <a:pt x="129" y="69"/>
                </a:cubicBezTo>
                <a:cubicBezTo>
                  <a:pt x="130" y="68"/>
                  <a:pt x="130" y="68"/>
                  <a:pt x="130" y="68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21" y="71"/>
                  <a:pt x="121" y="71"/>
                  <a:pt x="121" y="71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3"/>
                  <a:pt x="121" y="73"/>
                  <a:pt x="121" y="73"/>
                </a:cubicBezTo>
                <a:cubicBezTo>
                  <a:pt x="121" y="73"/>
                  <a:pt x="121" y="73"/>
                  <a:pt x="121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90"/>
                  <a:pt x="121" y="90"/>
                  <a:pt x="121" y="90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21" y="92"/>
                  <a:pt x="121" y="92"/>
                  <a:pt x="121" y="92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19" y="93"/>
                  <a:pt x="119" y="93"/>
                  <a:pt x="119" y="93"/>
                </a:cubicBezTo>
                <a:cubicBezTo>
                  <a:pt x="119" y="93"/>
                  <a:pt x="119" y="93"/>
                  <a:pt x="119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6"/>
                  <a:pt x="118" y="96"/>
                  <a:pt x="118" y="96"/>
                </a:cubicBezTo>
                <a:cubicBezTo>
                  <a:pt x="118" y="96"/>
                  <a:pt x="118" y="96"/>
                  <a:pt x="118" y="96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7"/>
                  <a:pt x="121" y="107"/>
                  <a:pt x="121" y="107"/>
                </a:cubicBezTo>
                <a:cubicBezTo>
                  <a:pt x="117" y="181"/>
                  <a:pt x="117" y="181"/>
                  <a:pt x="117" y="181"/>
                </a:cubicBezTo>
                <a:cubicBezTo>
                  <a:pt x="117" y="181"/>
                  <a:pt x="117" y="181"/>
                  <a:pt x="117" y="181"/>
                </a:cubicBezTo>
                <a:cubicBezTo>
                  <a:pt x="115" y="182"/>
                  <a:pt x="115" y="182"/>
                  <a:pt x="115" y="182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78"/>
                  <a:pt x="100" y="178"/>
                  <a:pt x="100" y="178"/>
                </a:cubicBezTo>
                <a:cubicBezTo>
                  <a:pt x="99" y="178"/>
                  <a:pt x="99" y="178"/>
                  <a:pt x="99" y="178"/>
                </a:cubicBezTo>
                <a:cubicBezTo>
                  <a:pt x="99" y="177"/>
                  <a:pt x="99" y="177"/>
                  <a:pt x="99" y="177"/>
                </a:cubicBezTo>
                <a:cubicBezTo>
                  <a:pt x="99" y="177"/>
                  <a:pt x="99" y="177"/>
                  <a:pt x="99" y="177"/>
                </a:cubicBezTo>
                <a:cubicBezTo>
                  <a:pt x="99" y="176"/>
                  <a:pt x="99" y="176"/>
                  <a:pt x="99" y="176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00" y="164"/>
                  <a:pt x="100" y="164"/>
                  <a:pt x="100" y="164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1" y="163"/>
                  <a:pt x="101" y="163"/>
                  <a:pt x="101" y="163"/>
                </a:cubicBezTo>
                <a:cubicBezTo>
                  <a:pt x="101" y="162"/>
                  <a:pt x="101" y="162"/>
                  <a:pt x="101" y="162"/>
                </a:cubicBezTo>
                <a:cubicBezTo>
                  <a:pt x="101" y="162"/>
                  <a:pt x="101" y="162"/>
                  <a:pt x="101" y="162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8"/>
                  <a:pt x="89" y="158"/>
                  <a:pt x="89" y="158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9" y="163"/>
                  <a:pt x="79" y="163"/>
                  <a:pt x="79" y="163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80" y="164"/>
                  <a:pt x="80" y="164"/>
                  <a:pt x="80" y="164"/>
                </a:cubicBezTo>
                <a:cubicBezTo>
                  <a:pt x="80" y="175"/>
                  <a:pt x="80" y="175"/>
                  <a:pt x="80" y="175"/>
                </a:cubicBezTo>
                <a:cubicBezTo>
                  <a:pt x="76" y="173"/>
                  <a:pt x="76" y="173"/>
                  <a:pt x="76" y="173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0" y="148"/>
                  <a:pt x="70" y="148"/>
                  <a:pt x="70" y="148"/>
                </a:cubicBezTo>
                <a:cubicBezTo>
                  <a:pt x="69" y="148"/>
                  <a:pt x="69" y="148"/>
                  <a:pt x="69" y="148"/>
                </a:cubicBezTo>
                <a:cubicBezTo>
                  <a:pt x="69" y="148"/>
                  <a:pt x="69" y="148"/>
                  <a:pt x="69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41" y="160"/>
                  <a:pt x="41" y="160"/>
                  <a:pt x="41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6" y="164"/>
                  <a:pt x="16" y="164"/>
                  <a:pt x="16" y="164"/>
                </a:cubicBezTo>
                <a:cubicBezTo>
                  <a:pt x="16" y="164"/>
                  <a:pt x="16" y="164"/>
                  <a:pt x="16" y="164"/>
                </a:cubicBezTo>
                <a:cubicBezTo>
                  <a:pt x="17" y="164"/>
                  <a:pt x="17" y="164"/>
                  <a:pt x="17" y="164"/>
                </a:cubicBezTo>
                <a:cubicBezTo>
                  <a:pt x="17" y="164"/>
                  <a:pt x="17" y="164"/>
                  <a:pt x="17" y="164"/>
                </a:cubicBezTo>
                <a:cubicBezTo>
                  <a:pt x="17" y="166"/>
                  <a:pt x="17" y="166"/>
                  <a:pt x="17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" y="175"/>
                  <a:pt x="1" y="175"/>
                  <a:pt x="1" y="175"/>
                </a:cubicBezTo>
                <a:cubicBezTo>
                  <a:pt x="0" y="178"/>
                  <a:pt x="0" y="178"/>
                  <a:pt x="0" y="178"/>
                </a:cubicBezTo>
                <a:cubicBezTo>
                  <a:pt x="3" y="179"/>
                  <a:pt x="3" y="179"/>
                  <a:pt x="3" y="179"/>
                </a:cubicBezTo>
                <a:cubicBezTo>
                  <a:pt x="3" y="181"/>
                  <a:pt x="3" y="181"/>
                  <a:pt x="3" y="181"/>
                </a:cubicBezTo>
                <a:cubicBezTo>
                  <a:pt x="5" y="181"/>
                  <a:pt x="5" y="181"/>
                  <a:pt x="5" y="181"/>
                </a:cubicBezTo>
                <a:cubicBezTo>
                  <a:pt x="5" y="183"/>
                  <a:pt x="5" y="183"/>
                  <a:pt x="5" y="183"/>
                </a:cubicBezTo>
                <a:cubicBezTo>
                  <a:pt x="8" y="184"/>
                  <a:pt x="8" y="184"/>
                  <a:pt x="8" y="184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18" y="184"/>
                  <a:pt x="18" y="184"/>
                  <a:pt x="18" y="184"/>
                </a:cubicBezTo>
                <a:cubicBezTo>
                  <a:pt x="18" y="189"/>
                  <a:pt x="18" y="189"/>
                  <a:pt x="18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228"/>
                  <a:pt x="0" y="228"/>
                  <a:pt x="0" y="228"/>
                </a:cubicBezTo>
                <a:cubicBezTo>
                  <a:pt x="895" y="228"/>
                  <a:pt x="895" y="228"/>
                  <a:pt x="895" y="228"/>
                </a:cubicBezTo>
                <a:cubicBezTo>
                  <a:pt x="895" y="189"/>
                  <a:pt x="895" y="189"/>
                  <a:pt x="895" y="189"/>
                </a:cubicBezTo>
                <a:lnTo>
                  <a:pt x="868" y="189"/>
                </a:lnTo>
                <a:close/>
                <a:moveTo>
                  <a:pt x="29" y="189"/>
                </a:moveTo>
                <a:cubicBezTo>
                  <a:pt x="29" y="184"/>
                  <a:pt x="29" y="184"/>
                  <a:pt x="29" y="184"/>
                </a:cubicBezTo>
                <a:cubicBezTo>
                  <a:pt x="34" y="184"/>
                  <a:pt x="34" y="184"/>
                  <a:pt x="34" y="184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5" y="184"/>
                  <a:pt x="45" y="184"/>
                  <a:pt x="45" y="184"/>
                </a:cubicBezTo>
                <a:cubicBezTo>
                  <a:pt x="51" y="184"/>
                  <a:pt x="51" y="184"/>
                  <a:pt x="51" y="184"/>
                </a:cubicBezTo>
                <a:cubicBezTo>
                  <a:pt x="51" y="189"/>
                  <a:pt x="51" y="189"/>
                  <a:pt x="51" y="189"/>
                </a:cubicBezTo>
                <a:lnTo>
                  <a:pt x="29" y="189"/>
                </a:lnTo>
                <a:close/>
                <a:moveTo>
                  <a:pt x="84" y="169"/>
                </a:move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71"/>
                  <a:pt x="84" y="171"/>
                  <a:pt x="84" y="171"/>
                </a:cubicBezTo>
                <a:cubicBezTo>
                  <a:pt x="84" y="171"/>
                  <a:pt x="84" y="171"/>
                  <a:pt x="84" y="171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lnTo>
                  <a:pt x="84" y="169"/>
                </a:lnTo>
                <a:close/>
                <a:moveTo>
                  <a:pt x="94" y="171"/>
                </a:moveTo>
                <a:cubicBezTo>
                  <a:pt x="85" y="171"/>
                  <a:pt x="85" y="171"/>
                  <a:pt x="85" y="171"/>
                </a:cubicBezTo>
                <a:cubicBezTo>
                  <a:pt x="85" y="169"/>
                  <a:pt x="85" y="169"/>
                  <a:pt x="85" y="169"/>
                </a:cubicBezTo>
                <a:cubicBezTo>
                  <a:pt x="85" y="169"/>
                  <a:pt x="85" y="169"/>
                  <a:pt x="85" y="169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3" y="164"/>
                  <a:pt x="93" y="164"/>
                  <a:pt x="93" y="164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9"/>
                  <a:pt x="94" y="169"/>
                  <a:pt x="94" y="169"/>
                </a:cubicBezTo>
                <a:cubicBezTo>
                  <a:pt x="94" y="169"/>
                  <a:pt x="94" y="169"/>
                  <a:pt x="94" y="169"/>
                </a:cubicBezTo>
                <a:cubicBezTo>
                  <a:pt x="94" y="171"/>
                  <a:pt x="94" y="171"/>
                  <a:pt x="94" y="171"/>
                </a:cubicBezTo>
                <a:close/>
                <a:moveTo>
                  <a:pt x="95" y="171"/>
                </a:move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71"/>
                  <a:pt x="95" y="171"/>
                  <a:pt x="95" y="171"/>
                </a:cubicBezTo>
                <a:close/>
                <a:moveTo>
                  <a:pt x="253" y="87"/>
                </a:moveTo>
                <a:cubicBezTo>
                  <a:pt x="253" y="87"/>
                  <a:pt x="253" y="87"/>
                  <a:pt x="253" y="87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2" y="82"/>
                  <a:pt x="252" y="82"/>
                  <a:pt x="252" y="82"/>
                </a:cubicBezTo>
                <a:cubicBezTo>
                  <a:pt x="253" y="82"/>
                  <a:pt x="253" y="82"/>
                  <a:pt x="253" y="82"/>
                </a:cubicBezTo>
                <a:lnTo>
                  <a:pt x="253" y="87"/>
                </a:lnTo>
                <a:close/>
                <a:moveTo>
                  <a:pt x="253" y="80"/>
                </a:moveTo>
                <a:cubicBezTo>
                  <a:pt x="252" y="80"/>
                  <a:pt x="252" y="80"/>
                  <a:pt x="252" y="80"/>
                </a:cubicBezTo>
                <a:cubicBezTo>
                  <a:pt x="252" y="79"/>
                  <a:pt x="252" y="79"/>
                  <a:pt x="252" y="79"/>
                </a:cubicBezTo>
                <a:cubicBezTo>
                  <a:pt x="253" y="79"/>
                  <a:pt x="253" y="79"/>
                  <a:pt x="253" y="79"/>
                </a:cubicBezTo>
                <a:lnTo>
                  <a:pt x="253" y="80"/>
                </a:lnTo>
                <a:close/>
                <a:moveTo>
                  <a:pt x="275" y="80"/>
                </a:moveTo>
                <a:cubicBezTo>
                  <a:pt x="272" y="80"/>
                  <a:pt x="272" y="80"/>
                  <a:pt x="272" y="80"/>
                </a:cubicBezTo>
                <a:cubicBezTo>
                  <a:pt x="272" y="79"/>
                  <a:pt x="272" y="79"/>
                  <a:pt x="272" y="79"/>
                </a:cubicBezTo>
                <a:cubicBezTo>
                  <a:pt x="275" y="79"/>
                  <a:pt x="275" y="79"/>
                  <a:pt x="275" y="79"/>
                </a:cubicBezTo>
                <a:lnTo>
                  <a:pt x="275" y="80"/>
                </a:lnTo>
                <a:close/>
                <a:moveTo>
                  <a:pt x="275" y="87"/>
                </a:moveTo>
                <a:cubicBezTo>
                  <a:pt x="274" y="87"/>
                  <a:pt x="274" y="87"/>
                  <a:pt x="274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2"/>
                  <a:pt x="272" y="82"/>
                  <a:pt x="272" y="82"/>
                </a:cubicBezTo>
                <a:cubicBezTo>
                  <a:pt x="275" y="82"/>
                  <a:pt x="275" y="82"/>
                  <a:pt x="275" y="82"/>
                </a:cubicBezTo>
                <a:lnTo>
                  <a:pt x="275" y="87"/>
                </a:lnTo>
                <a:close/>
                <a:moveTo>
                  <a:pt x="362" y="189"/>
                </a:moveTo>
                <a:cubicBezTo>
                  <a:pt x="362" y="186"/>
                  <a:pt x="362" y="186"/>
                  <a:pt x="362" y="186"/>
                </a:cubicBezTo>
                <a:cubicBezTo>
                  <a:pt x="349" y="186"/>
                  <a:pt x="349" y="186"/>
                  <a:pt x="349" y="186"/>
                </a:cubicBezTo>
                <a:cubicBezTo>
                  <a:pt x="347" y="185"/>
                  <a:pt x="347" y="185"/>
                  <a:pt x="347" y="185"/>
                </a:cubicBezTo>
                <a:cubicBezTo>
                  <a:pt x="346" y="185"/>
                  <a:pt x="346" y="185"/>
                  <a:pt x="346" y="185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8" y="181"/>
                  <a:pt x="348" y="181"/>
                  <a:pt x="348" y="181"/>
                </a:cubicBezTo>
                <a:cubicBezTo>
                  <a:pt x="348" y="181"/>
                  <a:pt x="348" y="181"/>
                  <a:pt x="348" y="181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4" y="181"/>
                  <a:pt x="344" y="181"/>
                  <a:pt x="344" y="181"/>
                </a:cubicBezTo>
                <a:cubicBezTo>
                  <a:pt x="347" y="177"/>
                  <a:pt x="351" y="175"/>
                  <a:pt x="355" y="175"/>
                </a:cubicBezTo>
                <a:cubicBezTo>
                  <a:pt x="363" y="175"/>
                  <a:pt x="370" y="183"/>
                  <a:pt x="372" y="189"/>
                </a:cubicBezTo>
                <a:lnTo>
                  <a:pt x="362" y="189"/>
                </a:lnTo>
                <a:close/>
                <a:moveTo>
                  <a:pt x="438" y="184"/>
                </a:moveTo>
                <a:cubicBezTo>
                  <a:pt x="471" y="184"/>
                  <a:pt x="471" y="184"/>
                  <a:pt x="471" y="184"/>
                </a:cubicBezTo>
                <a:cubicBezTo>
                  <a:pt x="471" y="189"/>
                  <a:pt x="471" y="189"/>
                  <a:pt x="471" y="189"/>
                </a:cubicBezTo>
                <a:cubicBezTo>
                  <a:pt x="438" y="189"/>
                  <a:pt x="438" y="189"/>
                  <a:pt x="438" y="189"/>
                </a:cubicBezTo>
                <a:lnTo>
                  <a:pt x="438" y="184"/>
                </a:lnTo>
                <a:close/>
                <a:moveTo>
                  <a:pt x="481" y="70"/>
                </a:moveTo>
                <a:cubicBezTo>
                  <a:pt x="481" y="60"/>
                  <a:pt x="481" y="60"/>
                  <a:pt x="481" y="60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4" y="57"/>
                  <a:pt x="484" y="57"/>
                  <a:pt x="484" y="57"/>
                </a:cubicBezTo>
                <a:cubicBezTo>
                  <a:pt x="484" y="70"/>
                  <a:pt x="484" y="70"/>
                  <a:pt x="484" y="70"/>
                </a:cubicBezTo>
                <a:lnTo>
                  <a:pt x="481" y="70"/>
                </a:lnTo>
                <a:close/>
                <a:moveTo>
                  <a:pt x="494" y="70"/>
                </a:moveTo>
                <a:cubicBezTo>
                  <a:pt x="494" y="57"/>
                  <a:pt x="494" y="57"/>
                  <a:pt x="494" y="57"/>
                </a:cubicBezTo>
                <a:cubicBezTo>
                  <a:pt x="496" y="58"/>
                  <a:pt x="496" y="58"/>
                  <a:pt x="496" y="58"/>
                </a:cubicBezTo>
                <a:cubicBezTo>
                  <a:pt x="496" y="60"/>
                  <a:pt x="496" y="60"/>
                  <a:pt x="496" y="60"/>
                </a:cubicBezTo>
                <a:cubicBezTo>
                  <a:pt x="496" y="70"/>
                  <a:pt x="496" y="70"/>
                  <a:pt x="496" y="70"/>
                </a:cubicBezTo>
                <a:lnTo>
                  <a:pt x="494" y="70"/>
                </a:lnTo>
                <a:close/>
                <a:moveTo>
                  <a:pt x="518" y="70"/>
                </a:moveTo>
                <a:cubicBezTo>
                  <a:pt x="518" y="60"/>
                  <a:pt x="518" y="60"/>
                  <a:pt x="518" y="60"/>
                </a:cubicBezTo>
                <a:cubicBezTo>
                  <a:pt x="518" y="58"/>
                  <a:pt x="518" y="58"/>
                  <a:pt x="518" y="58"/>
                </a:cubicBezTo>
                <a:cubicBezTo>
                  <a:pt x="521" y="57"/>
                  <a:pt x="521" y="57"/>
                  <a:pt x="521" y="57"/>
                </a:cubicBezTo>
                <a:cubicBezTo>
                  <a:pt x="521" y="70"/>
                  <a:pt x="521" y="70"/>
                  <a:pt x="521" y="70"/>
                </a:cubicBezTo>
                <a:lnTo>
                  <a:pt x="518" y="70"/>
                </a:lnTo>
                <a:close/>
                <a:moveTo>
                  <a:pt x="532" y="70"/>
                </a:moveTo>
                <a:cubicBezTo>
                  <a:pt x="531" y="57"/>
                  <a:pt x="531" y="57"/>
                  <a:pt x="531" y="57"/>
                </a:cubicBezTo>
                <a:cubicBezTo>
                  <a:pt x="533" y="58"/>
                  <a:pt x="533" y="58"/>
                  <a:pt x="533" y="58"/>
                </a:cubicBezTo>
                <a:cubicBezTo>
                  <a:pt x="533" y="59"/>
                  <a:pt x="533" y="59"/>
                  <a:pt x="533" y="59"/>
                </a:cubicBezTo>
                <a:cubicBezTo>
                  <a:pt x="533" y="70"/>
                  <a:pt x="533" y="70"/>
                  <a:pt x="533" y="70"/>
                </a:cubicBezTo>
                <a:lnTo>
                  <a:pt x="532" y="70"/>
                </a:lnTo>
                <a:close/>
                <a:moveTo>
                  <a:pt x="566" y="175"/>
                </a:moveTo>
                <a:cubicBezTo>
                  <a:pt x="566" y="189"/>
                  <a:pt x="566" y="189"/>
                  <a:pt x="566" y="189"/>
                </a:cubicBezTo>
                <a:cubicBezTo>
                  <a:pt x="561" y="189"/>
                  <a:pt x="561" y="189"/>
                  <a:pt x="561" y="189"/>
                </a:cubicBezTo>
                <a:cubicBezTo>
                  <a:pt x="561" y="174"/>
                  <a:pt x="561" y="174"/>
                  <a:pt x="561" y="174"/>
                </a:cubicBezTo>
                <a:cubicBezTo>
                  <a:pt x="559" y="174"/>
                  <a:pt x="559" y="174"/>
                  <a:pt x="559" y="174"/>
                </a:cubicBezTo>
                <a:cubicBezTo>
                  <a:pt x="560" y="173"/>
                  <a:pt x="560" y="173"/>
                  <a:pt x="560" y="173"/>
                </a:cubicBezTo>
                <a:cubicBezTo>
                  <a:pt x="560" y="174"/>
                  <a:pt x="560" y="174"/>
                  <a:pt x="560" y="174"/>
                </a:cubicBezTo>
                <a:cubicBezTo>
                  <a:pt x="566" y="174"/>
                  <a:pt x="566" y="174"/>
                  <a:pt x="566" y="174"/>
                </a:cubicBezTo>
                <a:cubicBezTo>
                  <a:pt x="567" y="175"/>
                  <a:pt x="567" y="175"/>
                  <a:pt x="567" y="175"/>
                </a:cubicBezTo>
                <a:lnTo>
                  <a:pt x="566" y="175"/>
                </a:lnTo>
                <a:close/>
                <a:moveTo>
                  <a:pt x="595" y="188"/>
                </a:moveTo>
                <a:cubicBezTo>
                  <a:pt x="595" y="188"/>
                  <a:pt x="595" y="188"/>
                  <a:pt x="595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9" y="189"/>
                  <a:pt x="589" y="189"/>
                  <a:pt x="589" y="189"/>
                </a:cubicBezTo>
                <a:cubicBezTo>
                  <a:pt x="583" y="189"/>
                  <a:pt x="583" y="189"/>
                  <a:pt x="583" y="189"/>
                </a:cubicBezTo>
                <a:cubicBezTo>
                  <a:pt x="584" y="188"/>
                  <a:pt x="584" y="188"/>
                  <a:pt x="584" y="188"/>
                </a:cubicBezTo>
                <a:cubicBezTo>
                  <a:pt x="584" y="188"/>
                  <a:pt x="584" y="188"/>
                  <a:pt x="584" y="188"/>
                </a:cubicBezTo>
                <a:cubicBezTo>
                  <a:pt x="577" y="188"/>
                  <a:pt x="577" y="188"/>
                  <a:pt x="577" y="188"/>
                </a:cubicBezTo>
                <a:cubicBezTo>
                  <a:pt x="577" y="188"/>
                  <a:pt x="577" y="188"/>
                  <a:pt x="577" y="188"/>
                </a:cubicBezTo>
                <a:cubicBezTo>
                  <a:pt x="577" y="178"/>
                  <a:pt x="577" y="178"/>
                  <a:pt x="577" y="178"/>
                </a:cubicBezTo>
                <a:cubicBezTo>
                  <a:pt x="576" y="177"/>
                  <a:pt x="576" y="177"/>
                  <a:pt x="576" y="177"/>
                </a:cubicBezTo>
                <a:cubicBezTo>
                  <a:pt x="579" y="175"/>
                  <a:pt x="579" y="175"/>
                  <a:pt x="579" y="175"/>
                </a:cubicBezTo>
                <a:cubicBezTo>
                  <a:pt x="586" y="175"/>
                  <a:pt x="586" y="175"/>
                  <a:pt x="586" y="175"/>
                </a:cubicBezTo>
                <a:cubicBezTo>
                  <a:pt x="592" y="175"/>
                  <a:pt x="592" y="175"/>
                  <a:pt x="592" y="175"/>
                </a:cubicBezTo>
                <a:cubicBezTo>
                  <a:pt x="595" y="177"/>
                  <a:pt x="595" y="177"/>
                  <a:pt x="595" y="177"/>
                </a:cubicBezTo>
                <a:cubicBezTo>
                  <a:pt x="595" y="178"/>
                  <a:pt x="595" y="178"/>
                  <a:pt x="595" y="178"/>
                </a:cubicBezTo>
                <a:lnTo>
                  <a:pt x="595" y="188"/>
                </a:lnTo>
                <a:close/>
                <a:moveTo>
                  <a:pt x="642" y="181"/>
                </a:move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6" y="179"/>
                  <a:pt x="636" y="179"/>
                  <a:pt x="636" y="179"/>
                </a:cubicBezTo>
                <a:cubicBezTo>
                  <a:pt x="635" y="179"/>
                  <a:pt x="635" y="179"/>
                  <a:pt x="635" y="179"/>
                </a:cubicBezTo>
                <a:cubicBezTo>
                  <a:pt x="635" y="176"/>
                  <a:pt x="635" y="176"/>
                  <a:pt x="635" y="176"/>
                </a:cubicBezTo>
                <a:cubicBezTo>
                  <a:pt x="640" y="176"/>
                  <a:pt x="640" y="176"/>
                  <a:pt x="640" y="176"/>
                </a:cubicBezTo>
                <a:cubicBezTo>
                  <a:pt x="640" y="176"/>
                  <a:pt x="640" y="176"/>
                  <a:pt x="640" y="176"/>
                </a:cubicBezTo>
                <a:cubicBezTo>
                  <a:pt x="642" y="176"/>
                  <a:pt x="642" y="176"/>
                  <a:pt x="642" y="176"/>
                </a:cubicBezTo>
                <a:lnTo>
                  <a:pt x="642" y="181"/>
                </a:lnTo>
                <a:close/>
                <a:moveTo>
                  <a:pt x="642" y="168"/>
                </a:moveTo>
                <a:cubicBezTo>
                  <a:pt x="642" y="174"/>
                  <a:pt x="642" y="174"/>
                  <a:pt x="642" y="174"/>
                </a:cubicBezTo>
                <a:cubicBezTo>
                  <a:pt x="640" y="174"/>
                  <a:pt x="640" y="174"/>
                  <a:pt x="640" y="174"/>
                </a:cubicBezTo>
                <a:cubicBezTo>
                  <a:pt x="635" y="174"/>
                  <a:pt x="635" y="174"/>
                  <a:pt x="635" y="174"/>
                </a:cubicBezTo>
                <a:cubicBezTo>
                  <a:pt x="635" y="168"/>
                  <a:pt x="635" y="168"/>
                  <a:pt x="635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42" y="168"/>
                  <a:pt x="642" y="168"/>
                  <a:pt x="642" y="168"/>
                </a:cubicBezTo>
                <a:close/>
                <a:moveTo>
                  <a:pt x="642" y="166"/>
                </a:moveTo>
                <a:cubicBezTo>
                  <a:pt x="640" y="166"/>
                  <a:pt x="640" y="166"/>
                  <a:pt x="640" y="166"/>
                </a:cubicBezTo>
                <a:cubicBezTo>
                  <a:pt x="635" y="166"/>
                  <a:pt x="635" y="166"/>
                  <a:pt x="635" y="166"/>
                </a:cubicBezTo>
                <a:cubicBezTo>
                  <a:pt x="635" y="161"/>
                  <a:pt x="635" y="161"/>
                  <a:pt x="635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1" y="162"/>
                  <a:pt x="641" y="162"/>
                  <a:pt x="641" y="162"/>
                </a:cubicBezTo>
                <a:cubicBezTo>
                  <a:pt x="642" y="163"/>
                  <a:pt x="642" y="163"/>
                  <a:pt x="642" y="163"/>
                </a:cubicBezTo>
                <a:lnTo>
                  <a:pt x="642" y="166"/>
                </a:lnTo>
                <a:close/>
                <a:moveTo>
                  <a:pt x="650" y="181"/>
                </a:move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76"/>
                  <a:pt x="645" y="176"/>
                  <a:pt x="645" y="176"/>
                </a:cubicBezTo>
                <a:cubicBezTo>
                  <a:pt x="650" y="176"/>
                  <a:pt x="650" y="176"/>
                  <a:pt x="650" y="176"/>
                </a:cubicBezTo>
                <a:lnTo>
                  <a:pt x="650" y="181"/>
                </a:lnTo>
                <a:close/>
                <a:moveTo>
                  <a:pt x="650" y="174"/>
                </a:moveTo>
                <a:cubicBezTo>
                  <a:pt x="645" y="174"/>
                  <a:pt x="645" y="174"/>
                  <a:pt x="645" y="174"/>
                </a:cubicBezTo>
                <a:cubicBezTo>
                  <a:pt x="645" y="168"/>
                  <a:pt x="645" y="168"/>
                  <a:pt x="645" y="168"/>
                </a:cubicBezTo>
                <a:cubicBezTo>
                  <a:pt x="650" y="168"/>
                  <a:pt x="650" y="168"/>
                  <a:pt x="650" y="168"/>
                </a:cubicBezTo>
                <a:lnTo>
                  <a:pt x="650" y="174"/>
                </a:lnTo>
                <a:close/>
                <a:moveTo>
                  <a:pt x="650" y="166"/>
                </a:moveTo>
                <a:cubicBezTo>
                  <a:pt x="645" y="166"/>
                  <a:pt x="645" y="166"/>
                  <a:pt x="645" y="166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6" y="163"/>
                  <a:pt x="646" y="163"/>
                  <a:pt x="646" y="163"/>
                </a:cubicBezTo>
                <a:cubicBezTo>
                  <a:pt x="647" y="163"/>
                  <a:pt x="647" y="163"/>
                  <a:pt x="647" y="163"/>
                </a:cubicBezTo>
                <a:cubicBezTo>
                  <a:pt x="648" y="162"/>
                  <a:pt x="648" y="162"/>
                  <a:pt x="648" y="162"/>
                </a:cubicBezTo>
                <a:cubicBezTo>
                  <a:pt x="648" y="161"/>
                  <a:pt x="648" y="161"/>
                  <a:pt x="648" y="161"/>
                </a:cubicBezTo>
                <a:cubicBezTo>
                  <a:pt x="648" y="161"/>
                  <a:pt x="648" y="161"/>
                  <a:pt x="648" y="161"/>
                </a:cubicBezTo>
                <a:cubicBezTo>
                  <a:pt x="650" y="161"/>
                  <a:pt x="650" y="161"/>
                  <a:pt x="650" y="161"/>
                </a:cubicBezTo>
                <a:lnTo>
                  <a:pt x="650" y="166"/>
                </a:lnTo>
                <a:close/>
                <a:moveTo>
                  <a:pt x="652" y="161"/>
                </a:moveTo>
                <a:cubicBezTo>
                  <a:pt x="656" y="161"/>
                  <a:pt x="656" y="161"/>
                  <a:pt x="656" y="161"/>
                </a:cubicBezTo>
                <a:cubicBezTo>
                  <a:pt x="656" y="166"/>
                  <a:pt x="656" y="166"/>
                  <a:pt x="656" y="166"/>
                </a:cubicBezTo>
                <a:cubicBezTo>
                  <a:pt x="652" y="166"/>
                  <a:pt x="652" y="166"/>
                  <a:pt x="652" y="166"/>
                </a:cubicBezTo>
                <a:lnTo>
                  <a:pt x="652" y="161"/>
                </a:lnTo>
                <a:close/>
                <a:moveTo>
                  <a:pt x="652" y="168"/>
                </a:moveTo>
                <a:cubicBezTo>
                  <a:pt x="656" y="168"/>
                  <a:pt x="656" y="168"/>
                  <a:pt x="656" y="168"/>
                </a:cubicBezTo>
                <a:cubicBezTo>
                  <a:pt x="656" y="174"/>
                  <a:pt x="656" y="174"/>
                  <a:pt x="656" y="174"/>
                </a:cubicBezTo>
                <a:cubicBezTo>
                  <a:pt x="652" y="174"/>
                  <a:pt x="652" y="174"/>
                  <a:pt x="652" y="174"/>
                </a:cubicBezTo>
                <a:lnTo>
                  <a:pt x="652" y="168"/>
                </a:lnTo>
                <a:close/>
                <a:moveTo>
                  <a:pt x="656" y="181"/>
                </a:moveTo>
                <a:cubicBezTo>
                  <a:pt x="656" y="181"/>
                  <a:pt x="656" y="181"/>
                  <a:pt x="656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3" y="181"/>
                  <a:pt x="653" y="181"/>
                  <a:pt x="653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76"/>
                  <a:pt x="652" y="176"/>
                  <a:pt x="652" y="176"/>
                </a:cubicBezTo>
                <a:cubicBezTo>
                  <a:pt x="656" y="176"/>
                  <a:pt x="656" y="176"/>
                  <a:pt x="656" y="176"/>
                </a:cubicBezTo>
                <a:cubicBezTo>
                  <a:pt x="656" y="181"/>
                  <a:pt x="656" y="181"/>
                  <a:pt x="656" y="181"/>
                </a:cubicBezTo>
                <a:cubicBezTo>
                  <a:pt x="656" y="181"/>
                  <a:pt x="656" y="181"/>
                  <a:pt x="656" y="181"/>
                </a:cubicBezTo>
                <a:close/>
                <a:moveTo>
                  <a:pt x="661" y="161"/>
                </a:moveTo>
                <a:cubicBezTo>
                  <a:pt x="666" y="161"/>
                  <a:pt x="666" y="161"/>
                  <a:pt x="666" y="161"/>
                </a:cubicBezTo>
                <a:cubicBezTo>
                  <a:pt x="666" y="166"/>
                  <a:pt x="666" y="166"/>
                  <a:pt x="666" y="166"/>
                </a:cubicBezTo>
                <a:cubicBezTo>
                  <a:pt x="661" y="166"/>
                  <a:pt x="661" y="166"/>
                  <a:pt x="661" y="166"/>
                </a:cubicBezTo>
                <a:lnTo>
                  <a:pt x="661" y="161"/>
                </a:lnTo>
                <a:close/>
                <a:moveTo>
                  <a:pt x="661" y="168"/>
                </a:moveTo>
                <a:cubicBezTo>
                  <a:pt x="666" y="168"/>
                  <a:pt x="666" y="168"/>
                  <a:pt x="666" y="168"/>
                </a:cubicBezTo>
                <a:cubicBezTo>
                  <a:pt x="666" y="174"/>
                  <a:pt x="666" y="174"/>
                  <a:pt x="666" y="174"/>
                </a:cubicBezTo>
                <a:cubicBezTo>
                  <a:pt x="661" y="174"/>
                  <a:pt x="661" y="174"/>
                  <a:pt x="661" y="174"/>
                </a:cubicBezTo>
                <a:lnTo>
                  <a:pt x="661" y="168"/>
                </a:lnTo>
                <a:close/>
                <a:moveTo>
                  <a:pt x="661" y="181"/>
                </a:moveTo>
                <a:cubicBezTo>
                  <a:pt x="661" y="176"/>
                  <a:pt x="661" y="176"/>
                  <a:pt x="661" y="176"/>
                </a:cubicBezTo>
                <a:cubicBezTo>
                  <a:pt x="666" y="176"/>
                  <a:pt x="666" y="176"/>
                  <a:pt x="666" y="176"/>
                </a:cubicBezTo>
                <a:cubicBezTo>
                  <a:pt x="666" y="181"/>
                  <a:pt x="666" y="181"/>
                  <a:pt x="666" y="181"/>
                </a:cubicBezTo>
                <a:lnTo>
                  <a:pt x="661" y="181"/>
                </a:lnTo>
                <a:close/>
                <a:moveTo>
                  <a:pt x="691" y="189"/>
                </a:moveTo>
                <a:cubicBezTo>
                  <a:pt x="689" y="189"/>
                  <a:pt x="689" y="189"/>
                  <a:pt x="689" y="189"/>
                </a:cubicBezTo>
                <a:cubicBezTo>
                  <a:pt x="689" y="187"/>
                  <a:pt x="689" y="187"/>
                  <a:pt x="689" y="187"/>
                </a:cubicBezTo>
                <a:cubicBezTo>
                  <a:pt x="691" y="187"/>
                  <a:pt x="691" y="187"/>
                  <a:pt x="691" y="187"/>
                </a:cubicBezTo>
                <a:lnTo>
                  <a:pt x="691" y="189"/>
                </a:lnTo>
                <a:close/>
                <a:moveTo>
                  <a:pt x="796" y="189"/>
                </a:moveTo>
                <a:cubicBezTo>
                  <a:pt x="801" y="187"/>
                  <a:pt x="801" y="187"/>
                  <a:pt x="801" y="187"/>
                </a:cubicBezTo>
                <a:cubicBezTo>
                  <a:pt x="804" y="187"/>
                  <a:pt x="804" y="187"/>
                  <a:pt x="804" y="187"/>
                </a:cubicBezTo>
                <a:cubicBezTo>
                  <a:pt x="804" y="189"/>
                  <a:pt x="804" y="189"/>
                  <a:pt x="804" y="189"/>
                </a:cubicBezTo>
                <a:lnTo>
                  <a:pt x="796" y="1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9" name="矩形 10"/>
          <p:cNvSpPr>
            <a:spLocks noChangeArrowheads="1"/>
          </p:cNvSpPr>
          <p:nvPr/>
        </p:nvSpPr>
        <p:spPr bwMode="auto">
          <a:xfrm>
            <a:off x="8259108" y="3612515"/>
            <a:ext cx="3316287" cy="198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随着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UML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的提出和发展，建模工具也越来越多。每一个软件开发者都希望找到适合自己的、拥有自己所需要的功能并且尽可能简单的建模工具。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121602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接下来我们将会介绍一下目前常用的一些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UML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建模工具。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15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8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9" grpId="0" animBg="1"/>
      <p:bldP spid="8198" grpId="0" animBg="1"/>
      <p:bldP spid="819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3019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17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717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43113"/>
            <a:ext cx="423227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矩形 12"/>
          <p:cNvSpPr>
            <a:spLocks noChangeArrowheads="1"/>
          </p:cNvSpPr>
          <p:nvPr/>
        </p:nvSpPr>
        <p:spPr bwMode="auto">
          <a:xfrm>
            <a:off x="5997517" y="1808509"/>
            <a:ext cx="5053013" cy="435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经过一段时间对 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ProcessOn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的使用，我们小组成员对它最一致的感受就是非常方便高效。它不需要进行下载和安装，这一点就让它在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UML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建模工具当中脱颖而出。界面的友好和操作逻辑的清晰简单也更加优化了它的用户体验。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121602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然而，</a:t>
            </a:r>
            <a:r>
              <a:rPr lang="en-US" altLang="zh-CN" noProof="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ProcessOn</a:t>
            </a:r>
            <a:r>
              <a:rPr lang="zh-CN" altLang="en-US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也有它的不足之处。最重要的一点就是，它不能在本地进行编辑，必须要连上网络才可以使用。</a:t>
            </a:r>
            <a:endParaRPr lang="en-US" altLang="zh-CN" noProof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121602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但是总体而言，这款 </a:t>
            </a:r>
            <a:r>
              <a:rPr kumimoji="0" lang="en-US" altLang="zh-CN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UML</a:t>
            </a:r>
            <a:r>
              <a:rPr kumimoji="0" lang="zh-CN" altLang="en-US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建模软件仍然非常不错。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l="667" t="5537" b="10169"/>
          <a:stretch>
            <a:fillRect/>
          </a:stretch>
        </p:blipFill>
        <p:spPr>
          <a:xfrm>
            <a:off x="1234440" y="2209801"/>
            <a:ext cx="3931920" cy="2227580"/>
          </a:xfrm>
          <a:custGeom>
            <a:avLst/>
            <a:gdLst>
              <a:gd name="connsiteX0" fmla="*/ 0 w 3931920"/>
              <a:gd name="connsiteY0" fmla="*/ 0 h 2223019"/>
              <a:gd name="connsiteX1" fmla="*/ 3931920 w 3931920"/>
              <a:gd name="connsiteY1" fmla="*/ 0 h 2223019"/>
              <a:gd name="connsiteX2" fmla="*/ 3931920 w 3931920"/>
              <a:gd name="connsiteY2" fmla="*/ 2223019 h 2223019"/>
              <a:gd name="connsiteX3" fmla="*/ 0 w 3931920"/>
              <a:gd name="connsiteY3" fmla="*/ 2223019 h 222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1920" h="2223019">
                <a:moveTo>
                  <a:pt x="0" y="0"/>
                </a:moveTo>
                <a:lnTo>
                  <a:pt x="3931920" y="0"/>
                </a:lnTo>
                <a:lnTo>
                  <a:pt x="3931920" y="2223019"/>
                </a:lnTo>
                <a:lnTo>
                  <a:pt x="0" y="2223019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0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237288" cy="2233613"/>
            <a:chOff x="5222408" y="2405563"/>
            <a:chExt cx="6238226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5" y="2405563"/>
              <a:ext cx="6234569" cy="1772715"/>
              <a:chOff x="271020" y="2420002"/>
              <a:chExt cx="6234569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07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20" y="3269736"/>
                <a:ext cx="6234569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5400" b="1" noProof="0" dirty="0" smtClean="0">
                    <a:solidFill>
                      <a:srgbClr val="F772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绩效评价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REFERENCES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3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724" name="TextBox 18"/>
          <p:cNvSpPr txBox="1">
            <a:spLocks noChangeArrowheads="1"/>
          </p:cNvSpPr>
          <p:nvPr/>
        </p:nvSpPr>
        <p:spPr bwMode="auto">
          <a:xfrm>
            <a:off x="8840788" y="4189413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赵佳锋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Block Arc 4"/>
          <p:cNvSpPr/>
          <p:nvPr/>
        </p:nvSpPr>
        <p:spPr>
          <a:xfrm>
            <a:off x="3952875" y="1198563"/>
            <a:ext cx="4286250" cy="4286250"/>
          </a:xfrm>
          <a:prstGeom prst="blockArc">
            <a:avLst>
              <a:gd name="adj1" fmla="val 21562814"/>
              <a:gd name="adj2" fmla="val 10800000"/>
              <a:gd name="adj3" fmla="val 18660"/>
            </a:avLst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Block Arc 5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7812389"/>
              <a:gd name="adj2" fmla="val 12403941"/>
              <a:gd name="adj3" fmla="val 18008"/>
            </a:avLst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Block Arc 6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21550130"/>
              <a:gd name="adj2" fmla="val 7665187"/>
              <a:gd name="adj3" fmla="val 17797"/>
            </a:avLst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Block Arc 7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12551376"/>
              <a:gd name="adj2" fmla="val 14412706"/>
              <a:gd name="adj3" fmla="val 18112"/>
            </a:avLst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Block Arc 8"/>
          <p:cNvSpPr/>
          <p:nvPr/>
        </p:nvSpPr>
        <p:spPr>
          <a:xfrm>
            <a:off x="3952875" y="1198563"/>
            <a:ext cx="4286250" cy="4286250"/>
          </a:xfrm>
          <a:prstGeom prst="blockArc">
            <a:avLst>
              <a:gd name="adj1" fmla="val 10869873"/>
              <a:gd name="adj2" fmla="val 12770327"/>
              <a:gd name="adj3" fmla="val 1865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Block Arc 9"/>
          <p:cNvSpPr/>
          <p:nvPr/>
        </p:nvSpPr>
        <p:spPr>
          <a:xfrm>
            <a:off x="3952875" y="1198563"/>
            <a:ext cx="4286250" cy="4286250"/>
          </a:xfrm>
          <a:prstGeom prst="blockArc">
            <a:avLst>
              <a:gd name="adj1" fmla="val 20003512"/>
              <a:gd name="adj2" fmla="val 21502308"/>
              <a:gd name="adj3" fmla="val 18716"/>
            </a:avLst>
          </a:prstGeom>
          <a:solidFill>
            <a:srgbClr val="99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Block Arc 19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14593541"/>
              <a:gd name="adj2" fmla="val 15981909"/>
              <a:gd name="adj3" fmla="val 18387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733" name="Group 20"/>
          <p:cNvGrpSpPr/>
          <p:nvPr/>
        </p:nvGrpSpPr>
        <p:grpSpPr bwMode="auto">
          <a:xfrm rot="5400000" flipH="1" flipV="1">
            <a:off x="6831013" y="1812925"/>
            <a:ext cx="2012950" cy="1412875"/>
            <a:chOff x="7368519" y="2580234"/>
            <a:chExt cx="1875697" cy="1400639"/>
          </a:xfrm>
        </p:grpSpPr>
        <p:cxnSp>
          <p:nvCxnSpPr>
            <p:cNvPr id="16" name="Straight Connector 21"/>
            <p:cNvCxnSpPr/>
            <p:nvPr/>
          </p:nvCxnSpPr>
          <p:spPr>
            <a:xfrm>
              <a:off x="7368519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2"/>
            <p:cNvCxnSpPr/>
            <p:nvPr/>
          </p:nvCxnSpPr>
          <p:spPr>
            <a:xfrm>
              <a:off x="9244216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34" name="TextBox 25"/>
          <p:cNvSpPr txBox="1">
            <a:spLocks noChangeArrowheads="1"/>
          </p:cNvSpPr>
          <p:nvPr/>
        </p:nvSpPr>
        <p:spPr bwMode="auto">
          <a:xfrm>
            <a:off x="8686800" y="1250950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赵唯皓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735" name="Group 31"/>
          <p:cNvGrpSpPr/>
          <p:nvPr/>
        </p:nvGrpSpPr>
        <p:grpSpPr bwMode="auto">
          <a:xfrm rot="16200000" flipV="1">
            <a:off x="3509169" y="1797844"/>
            <a:ext cx="1262062" cy="692150"/>
            <a:chOff x="7368519" y="2580234"/>
            <a:chExt cx="1875697" cy="1400639"/>
          </a:xfrm>
        </p:grpSpPr>
        <p:cxnSp>
          <p:nvCxnSpPr>
            <p:cNvPr id="20" name="Straight Connector 32"/>
            <p:cNvCxnSpPr/>
            <p:nvPr/>
          </p:nvCxnSpPr>
          <p:spPr>
            <a:xfrm>
              <a:off x="7368519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3"/>
            <p:cNvCxnSpPr/>
            <p:nvPr/>
          </p:nvCxnSpPr>
          <p:spPr>
            <a:xfrm>
              <a:off x="9225341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36" name="TextBox 36"/>
          <p:cNvSpPr txBox="1">
            <a:spLocks noChangeArrowheads="1"/>
          </p:cNvSpPr>
          <p:nvPr/>
        </p:nvSpPr>
        <p:spPr bwMode="auto">
          <a:xfrm>
            <a:off x="2718277" y="1250950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刘祺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37" name="TextBox 39"/>
          <p:cNvSpPr txBox="1">
            <a:spLocks noChangeArrowheads="1"/>
          </p:cNvSpPr>
          <p:nvPr/>
        </p:nvSpPr>
        <p:spPr bwMode="auto">
          <a:xfrm>
            <a:off x="2087741" y="4194175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陈铭阳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738" name="Group 40"/>
          <p:cNvGrpSpPr/>
          <p:nvPr/>
        </p:nvGrpSpPr>
        <p:grpSpPr bwMode="auto">
          <a:xfrm rot="-5400000" flipH="1" flipV="1">
            <a:off x="3950494" y="3320256"/>
            <a:ext cx="725488" cy="1546225"/>
            <a:chOff x="7368519" y="2580234"/>
            <a:chExt cx="1875697" cy="1400639"/>
          </a:xfrm>
        </p:grpSpPr>
        <p:cxnSp>
          <p:nvCxnSpPr>
            <p:cNvPr id="26" name="Straight Connector 41"/>
            <p:cNvCxnSpPr/>
            <p:nvPr/>
          </p:nvCxnSpPr>
          <p:spPr>
            <a:xfrm>
              <a:off x="7368520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2"/>
            <p:cNvCxnSpPr/>
            <p:nvPr/>
          </p:nvCxnSpPr>
          <p:spPr>
            <a:xfrm>
              <a:off x="9277051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39" name="Group 15"/>
          <p:cNvGrpSpPr/>
          <p:nvPr/>
        </p:nvGrpSpPr>
        <p:grpSpPr bwMode="auto">
          <a:xfrm rot="10800000" flipH="1" flipV="1">
            <a:off x="7858125" y="3833813"/>
            <a:ext cx="828675" cy="622300"/>
            <a:chOff x="7368519" y="2580234"/>
            <a:chExt cx="1875697" cy="1400639"/>
          </a:xfrm>
        </p:grpSpPr>
        <p:cxnSp>
          <p:nvCxnSpPr>
            <p:cNvPr id="32" name="Straight Connector 16"/>
            <p:cNvCxnSpPr/>
            <p:nvPr/>
          </p:nvCxnSpPr>
          <p:spPr>
            <a:xfrm>
              <a:off x="7368519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7"/>
            <p:cNvCxnSpPr/>
            <p:nvPr/>
          </p:nvCxnSpPr>
          <p:spPr>
            <a:xfrm>
              <a:off x="9244216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40" name="TextBox 16"/>
          <p:cNvSpPr txBox="1">
            <a:spLocks noChangeArrowheads="1"/>
          </p:cNvSpPr>
          <p:nvPr/>
        </p:nvSpPr>
        <p:spPr bwMode="auto">
          <a:xfrm>
            <a:off x="8772525" y="1803400"/>
            <a:ext cx="22431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第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部分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741" name="TextBox 16"/>
          <p:cNvSpPr txBox="1">
            <a:spLocks noChangeArrowheads="1"/>
          </p:cNvSpPr>
          <p:nvPr/>
        </p:nvSpPr>
        <p:spPr bwMode="auto">
          <a:xfrm>
            <a:off x="8772525" y="4632325"/>
            <a:ext cx="22431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第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部分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742" name="TextBox 16"/>
          <p:cNvSpPr txBox="1">
            <a:spLocks noChangeArrowheads="1"/>
          </p:cNvSpPr>
          <p:nvPr/>
        </p:nvSpPr>
        <p:spPr bwMode="auto">
          <a:xfrm>
            <a:off x="671514" y="1803400"/>
            <a:ext cx="29717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第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7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部分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743" name="TextBox 16"/>
          <p:cNvSpPr txBox="1">
            <a:spLocks noChangeArrowheads="1"/>
          </p:cNvSpPr>
          <p:nvPr/>
        </p:nvSpPr>
        <p:spPr bwMode="auto">
          <a:xfrm>
            <a:off x="388938" y="4632325"/>
            <a:ext cx="30305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</a:t>
            </a:r>
            <a:r>
              <a:rPr lang="en-US" altLang="zh-CN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2-5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部分，</a:t>
            </a:r>
            <a:r>
              <a:rPr lang="en-US" altLang="zh-CN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整合及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审核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grpSp>
        <p:nvGrpSpPr>
          <p:cNvPr id="34" name="Group 40"/>
          <p:cNvGrpSpPr/>
          <p:nvPr/>
        </p:nvGrpSpPr>
        <p:grpSpPr bwMode="auto">
          <a:xfrm rot="10800000" flipH="1" flipV="1">
            <a:off x="5836444" y="2287588"/>
            <a:ext cx="451644" cy="3498357"/>
            <a:chOff x="7368519" y="2580234"/>
            <a:chExt cx="1875697" cy="1400639"/>
          </a:xfrm>
        </p:grpSpPr>
        <p:cxnSp>
          <p:nvCxnSpPr>
            <p:cNvPr id="35" name="Straight Connector 41"/>
            <p:cNvCxnSpPr/>
            <p:nvPr/>
          </p:nvCxnSpPr>
          <p:spPr>
            <a:xfrm>
              <a:off x="7368520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42"/>
            <p:cNvCxnSpPr/>
            <p:nvPr/>
          </p:nvCxnSpPr>
          <p:spPr>
            <a:xfrm>
              <a:off x="9277051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9"/>
          <p:cNvSpPr txBox="1">
            <a:spLocks noChangeArrowheads="1"/>
          </p:cNvSpPr>
          <p:nvPr/>
        </p:nvSpPr>
        <p:spPr bwMode="auto">
          <a:xfrm>
            <a:off x="5626278" y="5920981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蓝舒雯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TextBox 16"/>
          <p:cNvSpPr txBox="1">
            <a:spLocks noChangeArrowheads="1"/>
          </p:cNvSpPr>
          <p:nvPr/>
        </p:nvSpPr>
        <p:spPr bwMode="auto">
          <a:xfrm>
            <a:off x="5174424" y="6366606"/>
            <a:ext cx="2243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第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1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部分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9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3019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绩效评价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4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3019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绩效评价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5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10" y="1316670"/>
            <a:ext cx="7691581" cy="442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237288" cy="2233613"/>
            <a:chOff x="5222408" y="2405563"/>
            <a:chExt cx="6238226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5" y="2405563"/>
              <a:ext cx="6234569" cy="1772715"/>
              <a:chOff x="271020" y="2420002"/>
              <a:chExt cx="6234569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08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20" y="3269736"/>
                <a:ext cx="6234569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5400" b="1" noProof="0" dirty="0" smtClean="0">
                    <a:solidFill>
                      <a:srgbClr val="F772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参考文献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REFERENCES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Group 2"/>
          <p:cNvGrpSpPr/>
          <p:nvPr/>
        </p:nvGrpSpPr>
        <p:grpSpPr>
          <a:xfrm>
            <a:off x="4394819" y="1885348"/>
            <a:ext cx="3402363" cy="3321353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389" name="Oval 75"/>
          <p:cNvSpPr>
            <a:spLocks noChangeArrowheads="1"/>
          </p:cNvSpPr>
          <p:nvPr/>
        </p:nvSpPr>
        <p:spPr bwMode="auto">
          <a:xfrm>
            <a:off x="8212138" y="2470150"/>
            <a:ext cx="554037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02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1" name="Oval 79"/>
          <p:cNvSpPr>
            <a:spLocks noChangeArrowheads="1"/>
          </p:cNvSpPr>
          <p:nvPr/>
        </p:nvSpPr>
        <p:spPr bwMode="auto">
          <a:xfrm>
            <a:off x="3419475" y="2470150"/>
            <a:ext cx="552450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2" name="Oval 81"/>
          <p:cNvSpPr>
            <a:spLocks noChangeArrowheads="1"/>
          </p:cNvSpPr>
          <p:nvPr/>
        </p:nvSpPr>
        <p:spPr bwMode="auto">
          <a:xfrm>
            <a:off x="3419475" y="4140200"/>
            <a:ext cx="552450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03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3" name="矩形 14"/>
          <p:cNvSpPr>
            <a:spLocks noChangeArrowheads="1"/>
          </p:cNvSpPr>
          <p:nvPr/>
        </p:nvSpPr>
        <p:spPr bwMode="auto">
          <a:xfrm>
            <a:off x="8943975" y="2720975"/>
            <a:ext cx="2279650" cy="146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出版社：清华大学出版社</a:t>
            </a:r>
          </a:p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作者：杨弘平</a:t>
            </a:r>
          </a:p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国际书号：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9787302404491</a:t>
            </a:r>
          </a:p>
          <a:p>
            <a:pPr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4" name="TextBox 13"/>
          <p:cNvSpPr txBox="1">
            <a:spLocks noChangeArrowheads="1"/>
          </p:cNvSpPr>
          <p:nvPr/>
        </p:nvSpPr>
        <p:spPr bwMode="auto">
          <a:xfrm>
            <a:off x="8943975" y="2406650"/>
            <a:ext cx="29432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《UML2 </a:t>
            </a:r>
            <a:r>
              <a:rPr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基础、建模与设计过程</a:t>
            </a: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》</a:t>
            </a:r>
          </a:p>
        </p:txBody>
      </p:sp>
      <p:sp>
        <p:nvSpPr>
          <p:cNvPr id="16397" name="矩形 18"/>
          <p:cNvSpPr>
            <a:spLocks noChangeArrowheads="1"/>
          </p:cNvSpPr>
          <p:nvPr/>
        </p:nvSpPr>
        <p:spPr bwMode="auto">
          <a:xfrm>
            <a:off x="179882" y="2720975"/>
            <a:ext cx="3001468" cy="146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de-DE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出版社：清华大学出版社</a:t>
            </a: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de-DE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作者：</a:t>
            </a:r>
            <a:r>
              <a:rPr lang="de-DE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Karl </a:t>
            </a:r>
            <a:r>
              <a:rPr lang="de-DE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Wiegers</a:t>
            </a:r>
            <a:r>
              <a:rPr lang="de-DE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; Joy </a:t>
            </a:r>
            <a:r>
              <a:rPr lang="de-DE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Beatty</a:t>
            </a:r>
            <a:endParaRPr lang="de-DE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de-DE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国际书号：</a:t>
            </a:r>
            <a:r>
              <a:rPr lang="de-DE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9787302426820</a:t>
            </a:r>
          </a:p>
          <a:p>
            <a:pPr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de-DE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8" name="TextBox 13"/>
          <p:cNvSpPr txBox="1">
            <a:spLocks noChangeArrowheads="1"/>
          </p:cNvSpPr>
          <p:nvPr/>
        </p:nvSpPr>
        <p:spPr bwMode="auto">
          <a:xfrm>
            <a:off x="529389" y="2406650"/>
            <a:ext cx="265196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软件</a:t>
            </a: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需求（第三版）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399" name="矩形 20"/>
          <p:cNvSpPr>
            <a:spLocks noChangeArrowheads="1"/>
          </p:cNvSpPr>
          <p:nvPr/>
        </p:nvSpPr>
        <p:spPr bwMode="auto">
          <a:xfrm>
            <a:off x="529389" y="4352925"/>
            <a:ext cx="2651961" cy="202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出版社：人民邮电出版社</a:t>
            </a: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作者：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Grady 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Booch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; James Rumbaugh ; Ivar Jacobson</a:t>
            </a: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国际书号：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9787115296443</a:t>
            </a:r>
          </a:p>
          <a:p>
            <a:pPr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r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400" name="TextBox 13"/>
          <p:cNvSpPr txBox="1">
            <a:spLocks noChangeArrowheads="1"/>
          </p:cNvSpPr>
          <p:nvPr/>
        </p:nvSpPr>
        <p:spPr bwMode="auto">
          <a:xfrm>
            <a:off x="739775" y="4038600"/>
            <a:ext cx="2441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lvl="0" algn="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《UML</a:t>
            </a:r>
            <a:r>
              <a:rPr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用户指南</a:t>
            </a: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》</a:t>
            </a:r>
            <a:r>
              <a:rPr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（第</a:t>
            </a: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版）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65968" y="33761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smtClean="0">
                <a:latin typeface="Microsoft YaHei" charset="-122"/>
                <a:ea typeface="Microsoft YaHei" charset="-122"/>
                <a:cs typeface="Microsoft YaHei" charset="-122"/>
              </a:rPr>
              <a:t>书籍</a:t>
            </a:r>
            <a:endParaRPr kumimoji="1" lang="zh-CN" altLang="en-US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Group 2"/>
          <p:cNvGrpSpPr/>
          <p:nvPr/>
        </p:nvGrpSpPr>
        <p:grpSpPr>
          <a:xfrm>
            <a:off x="4394819" y="1885348"/>
            <a:ext cx="3402363" cy="3321353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389" name="Oval 75"/>
          <p:cNvSpPr>
            <a:spLocks noChangeArrowheads="1"/>
          </p:cNvSpPr>
          <p:nvPr/>
        </p:nvSpPr>
        <p:spPr bwMode="auto">
          <a:xfrm>
            <a:off x="8212138" y="2470150"/>
            <a:ext cx="554037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02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1" name="Oval 79"/>
          <p:cNvSpPr>
            <a:spLocks noChangeArrowheads="1"/>
          </p:cNvSpPr>
          <p:nvPr/>
        </p:nvSpPr>
        <p:spPr bwMode="auto">
          <a:xfrm>
            <a:off x="3419475" y="2470150"/>
            <a:ext cx="552450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2" name="Oval 81"/>
          <p:cNvSpPr>
            <a:spLocks noChangeArrowheads="1"/>
          </p:cNvSpPr>
          <p:nvPr/>
        </p:nvSpPr>
        <p:spPr bwMode="auto">
          <a:xfrm>
            <a:off x="3419475" y="4140200"/>
            <a:ext cx="552450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03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3" name="矩形 14"/>
          <p:cNvSpPr>
            <a:spLocks noChangeArrowheads="1"/>
          </p:cNvSpPr>
          <p:nvPr/>
        </p:nvSpPr>
        <p:spPr bwMode="auto">
          <a:xfrm>
            <a:off x="8943974" y="2720975"/>
            <a:ext cx="3248025" cy="137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网址：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blog.csdn.net/xiaolinxi/article/details/12713585</a:t>
            </a:r>
            <a:endParaRPr lang="en-US" altLang="zh-CN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4" name="TextBox 13"/>
          <p:cNvSpPr txBox="1">
            <a:spLocks noChangeArrowheads="1"/>
          </p:cNvSpPr>
          <p:nvPr/>
        </p:nvSpPr>
        <p:spPr bwMode="auto">
          <a:xfrm>
            <a:off x="8943975" y="2406650"/>
            <a:ext cx="29432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CSDN</a:t>
            </a:r>
            <a:endParaRPr lang="en-US" altLang="zh-CN" sz="16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7" name="矩形 18"/>
          <p:cNvSpPr>
            <a:spLocks noChangeArrowheads="1"/>
          </p:cNvSpPr>
          <p:nvPr/>
        </p:nvSpPr>
        <p:spPr bwMode="auto">
          <a:xfrm>
            <a:off x="179882" y="2720975"/>
            <a:ext cx="300146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网址：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3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3"/>
              </a:rPr>
              <a:t>www.processon.com</a:t>
            </a:r>
            <a:endParaRPr lang="en-US" altLang="zh-CN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de-DE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8" name="TextBox 13"/>
          <p:cNvSpPr txBox="1">
            <a:spLocks noChangeArrowheads="1"/>
          </p:cNvSpPr>
          <p:nvPr/>
        </p:nvSpPr>
        <p:spPr bwMode="auto">
          <a:xfrm>
            <a:off x="529389" y="2406650"/>
            <a:ext cx="265196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ProcessOn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官网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399" name="矩形 20"/>
          <p:cNvSpPr>
            <a:spLocks noChangeArrowheads="1"/>
          </p:cNvSpPr>
          <p:nvPr/>
        </p:nvSpPr>
        <p:spPr bwMode="auto">
          <a:xfrm>
            <a:off x="0" y="4352925"/>
            <a:ext cx="3181350" cy="137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网址：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4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4"/>
              </a:rPr>
              <a:t>baike.baidu.com/item/ProcessOn/10670173?fr=aladdin</a:t>
            </a:r>
            <a:endParaRPr lang="en-US" altLang="zh-CN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400" name="TextBox 13"/>
          <p:cNvSpPr txBox="1">
            <a:spLocks noChangeArrowheads="1"/>
          </p:cNvSpPr>
          <p:nvPr/>
        </p:nvSpPr>
        <p:spPr bwMode="auto">
          <a:xfrm>
            <a:off x="739775" y="4038600"/>
            <a:ext cx="2441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lvl="0" algn="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百度百科</a:t>
            </a:r>
            <a:endParaRPr lang="zh-CN" altLang="en-US" sz="16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65972" y="33761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网络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5130799" y="2989137"/>
            <a:ext cx="62341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谢谢大家！</a:t>
            </a:r>
          </a:p>
        </p:txBody>
      </p:sp>
      <p:sp>
        <p:nvSpPr>
          <p:cNvPr id="3088" name="文本框 20"/>
          <p:cNvSpPr txBox="1">
            <a:spLocks noChangeArrowheads="1"/>
          </p:cNvSpPr>
          <p:nvPr/>
        </p:nvSpPr>
        <p:spPr bwMode="auto">
          <a:xfrm>
            <a:off x="5222875" y="4373563"/>
            <a:ext cx="4570349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353A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THANKY YOU  FOR LISTNING!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53A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9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Rational Rose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Rational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是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Rational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公司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出品的一种面向对象的统一建模语言的可视化建模工具。用于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可视化建模和公司级水平软件应用的组件构造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从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发展而诞生的设计工具，它的出现就是为了对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建模的支持。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82" y="2704144"/>
            <a:ext cx="3483278" cy="19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2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Rational Rose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Rational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是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Rational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公司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出品的一种面向对象的统一建模语言的可视化建模工具。用于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可视化建模和公司级水平软件应用的组件构造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从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发展而诞生的设计工具，它的出现就是为了对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建模的支持。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5370768" y="2281173"/>
            <a:ext cx="37430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现在已经退出市场，不过仍有一些公司在使用。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IBM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推出了 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Rational Software Architect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来替代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Rational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9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Rational Rose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Rational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有两个最受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欢迎的特征：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反复式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发展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来回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旅程工程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能力。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Rational Rose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允许设计师利用反复发展（有时也叫进化式发展），因为在各个进程中新的应用能够被创建，通过把一个反复的输出变成下一个反复的输入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267459" y="2288909"/>
            <a:ext cx="3743007" cy="419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然后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当开发者开始理解组件之间是如何相互作用和在设计中进行调整时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,Rational Rose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能够通过回溯和更新模型的其余部分来保证代码的一致性，从而展现出被称为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来回旅程工程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的能力，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Rational Rose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是可扩展的，可以使用可下载附加项和第三方应用软件，它支持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COM/DCOM (ActiveX)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JavaBeans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Corba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组件标准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07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14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Microsoft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Office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Visio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457643" y="2294901"/>
            <a:ext cx="374300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Microsoft Office Visio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是一款微软公司开发的软件，是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一款便于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和商务专业人员就复杂信息、系统和流程进行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可视化处理、分析和交流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的软件。使用具有专业外观的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Office Visio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图表，可以促进对系统和流程的了解，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深入了解复杂信息并利用这些知识做出更好的业务决策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61" y="2562044"/>
            <a:ext cx="3132625" cy="2394527"/>
          </a:xfrm>
          <a:prstGeom prst="rect">
            <a:avLst/>
          </a:prstGeom>
        </p:spPr>
      </p:pic>
      <p:sp>
        <p:nvSpPr>
          <p:cNvPr id="3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23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8D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PowerDesigner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Power Designer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Sybase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公司的</a:t>
            </a:r>
            <a:r>
              <a:rPr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CASE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工具集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，使用它可以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方便地对管理信息系统进行分析设计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，他几乎包括了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数据库模型设计的全过程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。它可以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与许多流行的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软件，如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PowerBuilder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Delphi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VB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等开发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工具相配合使开发时间缩短和使系统设计更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优化。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97" y="2594511"/>
            <a:ext cx="3909855" cy="2349500"/>
          </a:xfrm>
          <a:prstGeom prst="rect">
            <a:avLst/>
          </a:prstGeom>
        </p:spPr>
      </p:pic>
      <p:sp>
        <p:nvSpPr>
          <p:cNvPr id="3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58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1988</Words>
  <Application>Microsoft Macintosh PowerPoint</Application>
  <PresentationFormat>宽屏</PresentationFormat>
  <Paragraphs>216</Paragraphs>
  <Slides>47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Calibri</vt:lpstr>
      <vt:lpstr>Calibri Light</vt:lpstr>
      <vt:lpstr>FontAwesome</vt:lpstr>
      <vt:lpstr>Gill Sans</vt:lpstr>
      <vt:lpstr>Gulim</vt:lpstr>
      <vt:lpstr>Microsoft YaHei</vt:lpstr>
      <vt:lpstr>Open Sans Light</vt:lpstr>
      <vt:lpstr>等线</vt:lpstr>
      <vt:lpstr>宋体</vt:lpstr>
      <vt:lpstr>微软雅黑</vt:lpstr>
      <vt:lpstr>Arial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 https://9ppt.taobao.com; mhuil</dc:creator>
  <cp:keywords>锐旗设计; https:/9ppt.taobao.com</cp:keywords>
  <cp:lastModifiedBy>Microsoft Office 用户</cp:lastModifiedBy>
  <cp:revision>37</cp:revision>
  <dcterms:created xsi:type="dcterms:W3CDTF">2017-08-30T16:33:15Z</dcterms:created>
  <dcterms:modified xsi:type="dcterms:W3CDTF">2018-10-24T01:15:08Z</dcterms:modified>
</cp:coreProperties>
</file>